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1.svg" ContentType="image/svg+xml"/>
  <Override PartName="/ppt/media/image13.svg" ContentType="image/svg+xml"/>
  <Override PartName="/ppt/media/image15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40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1.svg" ContentType="image/svg+xml"/>
  <Override PartName="/ppt/media/image6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7" r:id="rId3"/>
    <p:sldId id="276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278" autoAdjust="0"/>
    <p:restoredTop sz="94660"/>
  </p:normalViewPr>
  <p:slideViewPr>
    <p:cSldViewPr snapToGrid="0" showGuides="1">
      <p:cViewPr varScale="1">
        <p:scale>
          <a:sx n="75" d="100"/>
          <a:sy n="75" d="100"/>
        </p:scale>
        <p:origin x="90" y="96"/>
      </p:cViewPr>
      <p:guideLst>
        <p:guide orient="horz" pos="2195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>
                <a:latin typeface="Times New Roman" panose="02020603050405020304" charset="0"/>
                <a:cs typeface="Times New Roman" panose="02020603050405020304" charset="0"/>
              </a:rPr>
            </a:fld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>
                <a:latin typeface="Times New Roman" panose="02020603050405020304" charset="0"/>
                <a:cs typeface="Times New Roman" panose="02020603050405020304" charset="0"/>
              </a:rPr>
            </a:fld>
            <a:endParaRPr lang="zh-CN" altLang="en-US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Times New Roman" panose="02020603050405020304" charset="0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cs typeface="Times New Roman" panose="02020603050405020304" charset="0"/>
              </a:defRPr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Times New Roman" panose="02020603050405020304" charset="0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cs typeface="Times New Roman" panose="02020603050405020304" charset="0"/>
              </a:defRPr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imes New Roman" panose="0202060305040502030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imes New Roman" panose="0202060305040502030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imes New Roman" panose="0202060305040502030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imes New Roman" panose="0202060305040502030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Times New Roman" panose="0202060305040502030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3751117"/>
            <a:ext cx="7321550" cy="811357"/>
          </a:xfrm>
        </p:spPr>
        <p:txBody>
          <a:bodyPr anchor="b">
            <a:normAutofit/>
          </a:bodyPr>
          <a:lstStyle>
            <a:lvl1pPr>
              <a:defRPr sz="40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7321550" cy="647555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2400" b="1" i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15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150000"/>
              </a:lnSpc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800" b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2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36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末尾幻灯片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1.xml"/><Relationship Id="rId13" Type="http://schemas.openxmlformats.org/officeDocument/2006/relationships/image" Target="../media/image4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Times New Roman" panose="02020603050405020304" charset="0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Times New Roman" panose="02020603050405020304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Times New Roman" panose="02020603050405020304" charset="0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>
            <p:custDataLst>
              <p:tags r:id="rId14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Times New Roman" panose="02020603050405020304" charset="0"/>
          <a:ea typeface="Times New Roman" panose="02020603050405020304" charset="0"/>
          <a:cs typeface="Times New Roman" panose="0202060305040502030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Times New Roman" panose="0202060305040502030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Times New Roman" panose="0202060305040502030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Times New Roman" panose="0202060305040502030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Times New Roman" panose="0202060305040502030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Times New Roman" panose="0202060305040502030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image" Target="../media/image6.svg"/><Relationship Id="rId7" Type="http://schemas.openxmlformats.org/officeDocument/2006/relationships/image" Target="../media/image5.png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7.jpeg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8.png"/><Relationship Id="rId2" Type="http://schemas.microsoft.com/office/2007/relationships/media" Target="../media/media1.mp4"/><Relationship Id="rId1" Type="http://schemas.openxmlformats.org/officeDocument/2006/relationships/video" Target="../media/media1.mp4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7.xml"/><Relationship Id="rId8" Type="http://schemas.openxmlformats.org/officeDocument/2006/relationships/tags" Target="../tags/tag16.xml"/><Relationship Id="rId7" Type="http://schemas.openxmlformats.org/officeDocument/2006/relationships/tags" Target="../tags/tag15.xml"/><Relationship Id="rId6" Type="http://schemas.openxmlformats.org/officeDocument/2006/relationships/tags" Target="../tags/tag14.xml"/><Relationship Id="rId5" Type="http://schemas.openxmlformats.org/officeDocument/2006/relationships/tags" Target="../tags/tag13.xml"/><Relationship Id="rId4" Type="http://schemas.openxmlformats.org/officeDocument/2006/relationships/tags" Target="../tags/tag12.xml"/><Relationship Id="rId33" Type="http://schemas.openxmlformats.org/officeDocument/2006/relationships/slideLayout" Target="../slideLayouts/slideLayout7.xml"/><Relationship Id="rId32" Type="http://schemas.openxmlformats.org/officeDocument/2006/relationships/tags" Target="../tags/tag40.xml"/><Relationship Id="rId31" Type="http://schemas.openxmlformats.org/officeDocument/2006/relationships/tags" Target="../tags/tag39.xml"/><Relationship Id="rId30" Type="http://schemas.openxmlformats.org/officeDocument/2006/relationships/tags" Target="../tags/tag38.xml"/><Relationship Id="rId3" Type="http://schemas.openxmlformats.org/officeDocument/2006/relationships/tags" Target="../tags/tag11.xml"/><Relationship Id="rId29" Type="http://schemas.openxmlformats.org/officeDocument/2006/relationships/tags" Target="../tags/tag37.xml"/><Relationship Id="rId28" Type="http://schemas.openxmlformats.org/officeDocument/2006/relationships/tags" Target="../tags/tag36.xml"/><Relationship Id="rId27" Type="http://schemas.openxmlformats.org/officeDocument/2006/relationships/tags" Target="../tags/tag35.xml"/><Relationship Id="rId26" Type="http://schemas.openxmlformats.org/officeDocument/2006/relationships/tags" Target="../tags/tag34.xml"/><Relationship Id="rId25" Type="http://schemas.openxmlformats.org/officeDocument/2006/relationships/tags" Target="../tags/tag33.xml"/><Relationship Id="rId24" Type="http://schemas.openxmlformats.org/officeDocument/2006/relationships/tags" Target="../tags/tag32.xml"/><Relationship Id="rId23" Type="http://schemas.openxmlformats.org/officeDocument/2006/relationships/tags" Target="../tags/tag31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tags" Target="../tags/tag28.xml"/><Relationship Id="rId2" Type="http://schemas.openxmlformats.org/officeDocument/2006/relationships/tags" Target="../tags/tag10.xml"/><Relationship Id="rId19" Type="http://schemas.openxmlformats.org/officeDocument/2006/relationships/tags" Target="../tags/tag27.xml"/><Relationship Id="rId18" Type="http://schemas.openxmlformats.org/officeDocument/2006/relationships/tags" Target="../tags/tag26.xml"/><Relationship Id="rId17" Type="http://schemas.openxmlformats.org/officeDocument/2006/relationships/tags" Target="../tags/tag25.xml"/><Relationship Id="rId16" Type="http://schemas.openxmlformats.org/officeDocument/2006/relationships/tags" Target="../tags/tag24.xml"/><Relationship Id="rId15" Type="http://schemas.openxmlformats.org/officeDocument/2006/relationships/tags" Target="../tags/tag23.xml"/><Relationship Id="rId14" Type="http://schemas.openxmlformats.org/officeDocument/2006/relationships/tags" Target="../tags/tag22.xml"/><Relationship Id="rId13" Type="http://schemas.openxmlformats.org/officeDocument/2006/relationships/tags" Target="../tags/tag21.xml"/><Relationship Id="rId12" Type="http://schemas.openxmlformats.org/officeDocument/2006/relationships/tags" Target="../tags/tag20.xml"/><Relationship Id="rId11" Type="http://schemas.openxmlformats.org/officeDocument/2006/relationships/tags" Target="../tags/tag19.xml"/><Relationship Id="rId10" Type="http://schemas.openxmlformats.org/officeDocument/2006/relationships/tags" Target="../tags/tag18.xml"/><Relationship Id="rId1" Type="http://schemas.openxmlformats.org/officeDocument/2006/relationships/tags" Target="../tags/tag9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image" Target="../media/image9.svg"/><Relationship Id="rId7" Type="http://schemas.openxmlformats.org/officeDocument/2006/relationships/image" Target="../media/image5.png"/><Relationship Id="rId6" Type="http://schemas.openxmlformats.org/officeDocument/2006/relationships/tags" Target="../tags/tag46.xml"/><Relationship Id="rId5" Type="http://schemas.openxmlformats.org/officeDocument/2006/relationships/tags" Target="../tags/tag45.xml"/><Relationship Id="rId4" Type="http://schemas.openxmlformats.org/officeDocument/2006/relationships/tags" Target="../tags/tag44.xml"/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4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56.xml"/><Relationship Id="rId8" Type="http://schemas.openxmlformats.org/officeDocument/2006/relationships/tags" Target="../tags/tag55.xml"/><Relationship Id="rId7" Type="http://schemas.openxmlformats.org/officeDocument/2006/relationships/tags" Target="../tags/tag54.xml"/><Relationship Id="rId6" Type="http://schemas.openxmlformats.org/officeDocument/2006/relationships/tags" Target="../tags/tag53.xml"/><Relationship Id="rId5" Type="http://schemas.openxmlformats.org/officeDocument/2006/relationships/tags" Target="../tags/tag52.xml"/><Relationship Id="rId4" Type="http://schemas.openxmlformats.org/officeDocument/2006/relationships/tags" Target="../tags/tag51.xml"/><Relationship Id="rId3" Type="http://schemas.openxmlformats.org/officeDocument/2006/relationships/tags" Target="../tags/tag50.xml"/><Relationship Id="rId29" Type="http://schemas.openxmlformats.org/officeDocument/2006/relationships/slideLayout" Target="../slideLayouts/slideLayout7.xml"/><Relationship Id="rId28" Type="http://schemas.openxmlformats.org/officeDocument/2006/relationships/tags" Target="../tags/tag69.xml"/><Relationship Id="rId27" Type="http://schemas.openxmlformats.org/officeDocument/2006/relationships/image" Target="../media/image15.svg"/><Relationship Id="rId26" Type="http://schemas.openxmlformats.org/officeDocument/2006/relationships/image" Target="../media/image14.png"/><Relationship Id="rId25" Type="http://schemas.openxmlformats.org/officeDocument/2006/relationships/tags" Target="../tags/tag68.xml"/><Relationship Id="rId24" Type="http://schemas.openxmlformats.org/officeDocument/2006/relationships/tags" Target="../tags/tag67.xml"/><Relationship Id="rId23" Type="http://schemas.openxmlformats.org/officeDocument/2006/relationships/tags" Target="../tags/tag66.xml"/><Relationship Id="rId22" Type="http://schemas.openxmlformats.org/officeDocument/2006/relationships/image" Target="../media/image13.svg"/><Relationship Id="rId21" Type="http://schemas.openxmlformats.org/officeDocument/2006/relationships/image" Target="../media/image12.png"/><Relationship Id="rId20" Type="http://schemas.openxmlformats.org/officeDocument/2006/relationships/tags" Target="../tags/tag65.xml"/><Relationship Id="rId2" Type="http://schemas.openxmlformats.org/officeDocument/2006/relationships/tags" Target="../tags/tag49.xml"/><Relationship Id="rId19" Type="http://schemas.openxmlformats.org/officeDocument/2006/relationships/tags" Target="../tags/tag64.xml"/><Relationship Id="rId18" Type="http://schemas.openxmlformats.org/officeDocument/2006/relationships/tags" Target="../tags/tag63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image" Target="../media/image11.svg"/><Relationship Id="rId14" Type="http://schemas.openxmlformats.org/officeDocument/2006/relationships/image" Target="../media/image10.png"/><Relationship Id="rId13" Type="http://schemas.openxmlformats.org/officeDocument/2006/relationships/tags" Target="../tags/tag60.xml"/><Relationship Id="rId12" Type="http://schemas.openxmlformats.org/officeDocument/2006/relationships/tags" Target="../tags/tag59.xml"/><Relationship Id="rId11" Type="http://schemas.openxmlformats.org/officeDocument/2006/relationships/tags" Target="../tags/tag58.xml"/><Relationship Id="rId10" Type="http://schemas.openxmlformats.org/officeDocument/2006/relationships/tags" Target="../tags/tag57.xml"/><Relationship Id="rId1" Type="http://schemas.openxmlformats.org/officeDocument/2006/relationships/tags" Target="../tags/tag48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6.xml"/><Relationship Id="rId8" Type="http://schemas.openxmlformats.org/officeDocument/2006/relationships/image" Target="../media/image9.svg"/><Relationship Id="rId7" Type="http://schemas.openxmlformats.org/officeDocument/2006/relationships/image" Target="../media/image16.png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70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85.xml"/><Relationship Id="rId8" Type="http://schemas.openxmlformats.org/officeDocument/2006/relationships/tags" Target="../tags/tag84.xml"/><Relationship Id="rId7" Type="http://schemas.openxmlformats.org/officeDocument/2006/relationships/tags" Target="../tags/tag83.xml"/><Relationship Id="rId68" Type="http://schemas.openxmlformats.org/officeDocument/2006/relationships/slideLayout" Target="../slideLayouts/slideLayout7.xml"/><Relationship Id="rId67" Type="http://schemas.openxmlformats.org/officeDocument/2006/relationships/tags" Target="../tags/tag135.xml"/><Relationship Id="rId66" Type="http://schemas.openxmlformats.org/officeDocument/2006/relationships/tags" Target="../tags/tag134.xml"/><Relationship Id="rId65" Type="http://schemas.openxmlformats.org/officeDocument/2006/relationships/tags" Target="../tags/tag133.xml"/><Relationship Id="rId64" Type="http://schemas.openxmlformats.org/officeDocument/2006/relationships/tags" Target="../tags/tag132.xml"/><Relationship Id="rId63" Type="http://schemas.openxmlformats.org/officeDocument/2006/relationships/image" Target="../media/image23.svg"/><Relationship Id="rId62" Type="http://schemas.openxmlformats.org/officeDocument/2006/relationships/image" Target="../media/image22.png"/><Relationship Id="rId61" Type="http://schemas.openxmlformats.org/officeDocument/2006/relationships/tags" Target="../tags/tag131.xml"/><Relationship Id="rId60" Type="http://schemas.openxmlformats.org/officeDocument/2006/relationships/tags" Target="../tags/tag130.xml"/><Relationship Id="rId6" Type="http://schemas.openxmlformats.org/officeDocument/2006/relationships/tags" Target="../tags/tag82.xml"/><Relationship Id="rId59" Type="http://schemas.openxmlformats.org/officeDocument/2006/relationships/tags" Target="../tags/tag129.xml"/><Relationship Id="rId58" Type="http://schemas.openxmlformats.org/officeDocument/2006/relationships/tags" Target="../tags/tag128.xml"/><Relationship Id="rId57" Type="http://schemas.openxmlformats.org/officeDocument/2006/relationships/tags" Target="../tags/tag127.xml"/><Relationship Id="rId56" Type="http://schemas.openxmlformats.org/officeDocument/2006/relationships/tags" Target="../tags/tag126.xml"/><Relationship Id="rId55" Type="http://schemas.openxmlformats.org/officeDocument/2006/relationships/tags" Target="../tags/tag125.xml"/><Relationship Id="rId54" Type="http://schemas.openxmlformats.org/officeDocument/2006/relationships/tags" Target="../tags/tag124.xml"/><Relationship Id="rId53" Type="http://schemas.openxmlformats.org/officeDocument/2006/relationships/tags" Target="../tags/tag123.xml"/><Relationship Id="rId52" Type="http://schemas.openxmlformats.org/officeDocument/2006/relationships/tags" Target="../tags/tag122.xml"/><Relationship Id="rId51" Type="http://schemas.openxmlformats.org/officeDocument/2006/relationships/tags" Target="../tags/tag121.xml"/><Relationship Id="rId50" Type="http://schemas.openxmlformats.org/officeDocument/2006/relationships/image" Target="../media/image21.svg"/><Relationship Id="rId5" Type="http://schemas.openxmlformats.org/officeDocument/2006/relationships/tags" Target="../tags/tag81.xml"/><Relationship Id="rId49" Type="http://schemas.openxmlformats.org/officeDocument/2006/relationships/image" Target="../media/image20.png"/><Relationship Id="rId48" Type="http://schemas.openxmlformats.org/officeDocument/2006/relationships/tags" Target="../tags/tag120.xml"/><Relationship Id="rId47" Type="http://schemas.openxmlformats.org/officeDocument/2006/relationships/tags" Target="../tags/tag119.xml"/><Relationship Id="rId46" Type="http://schemas.openxmlformats.org/officeDocument/2006/relationships/tags" Target="../tags/tag118.xml"/><Relationship Id="rId45" Type="http://schemas.openxmlformats.org/officeDocument/2006/relationships/tags" Target="../tags/tag117.xml"/><Relationship Id="rId44" Type="http://schemas.openxmlformats.org/officeDocument/2006/relationships/tags" Target="../tags/tag116.xml"/><Relationship Id="rId43" Type="http://schemas.openxmlformats.org/officeDocument/2006/relationships/tags" Target="../tags/tag115.xml"/><Relationship Id="rId42" Type="http://schemas.openxmlformats.org/officeDocument/2006/relationships/tags" Target="../tags/tag114.xml"/><Relationship Id="rId41" Type="http://schemas.openxmlformats.org/officeDocument/2006/relationships/tags" Target="../tags/tag113.xml"/><Relationship Id="rId40" Type="http://schemas.openxmlformats.org/officeDocument/2006/relationships/tags" Target="../tags/tag112.xml"/><Relationship Id="rId4" Type="http://schemas.openxmlformats.org/officeDocument/2006/relationships/tags" Target="../tags/tag80.xml"/><Relationship Id="rId39" Type="http://schemas.openxmlformats.org/officeDocument/2006/relationships/tags" Target="../tags/tag111.xml"/><Relationship Id="rId38" Type="http://schemas.openxmlformats.org/officeDocument/2006/relationships/tags" Target="../tags/tag110.xml"/><Relationship Id="rId37" Type="http://schemas.openxmlformats.org/officeDocument/2006/relationships/tags" Target="../tags/tag109.xml"/><Relationship Id="rId36" Type="http://schemas.openxmlformats.org/officeDocument/2006/relationships/tags" Target="../tags/tag108.xml"/><Relationship Id="rId35" Type="http://schemas.openxmlformats.org/officeDocument/2006/relationships/tags" Target="../tags/tag107.xml"/><Relationship Id="rId34" Type="http://schemas.openxmlformats.org/officeDocument/2006/relationships/tags" Target="../tags/tag106.xml"/><Relationship Id="rId33" Type="http://schemas.openxmlformats.org/officeDocument/2006/relationships/tags" Target="../tags/tag105.xml"/><Relationship Id="rId32" Type="http://schemas.openxmlformats.org/officeDocument/2006/relationships/tags" Target="../tags/tag104.xml"/><Relationship Id="rId31" Type="http://schemas.openxmlformats.org/officeDocument/2006/relationships/image" Target="../media/image19.svg"/><Relationship Id="rId30" Type="http://schemas.openxmlformats.org/officeDocument/2006/relationships/image" Target="../media/image18.png"/><Relationship Id="rId3" Type="http://schemas.openxmlformats.org/officeDocument/2006/relationships/tags" Target="../tags/tag79.xml"/><Relationship Id="rId29" Type="http://schemas.openxmlformats.org/officeDocument/2006/relationships/tags" Target="../tags/tag103.xml"/><Relationship Id="rId28" Type="http://schemas.openxmlformats.org/officeDocument/2006/relationships/tags" Target="../tags/tag102.xml"/><Relationship Id="rId27" Type="http://schemas.openxmlformats.org/officeDocument/2006/relationships/tags" Target="../tags/tag101.xml"/><Relationship Id="rId26" Type="http://schemas.openxmlformats.org/officeDocument/2006/relationships/tags" Target="../tags/tag100.xml"/><Relationship Id="rId25" Type="http://schemas.openxmlformats.org/officeDocument/2006/relationships/tags" Target="../tags/tag99.xml"/><Relationship Id="rId24" Type="http://schemas.openxmlformats.org/officeDocument/2006/relationships/tags" Target="../tags/tag98.xml"/><Relationship Id="rId23" Type="http://schemas.openxmlformats.org/officeDocument/2006/relationships/tags" Target="../tags/tag97.xml"/><Relationship Id="rId22" Type="http://schemas.openxmlformats.org/officeDocument/2006/relationships/tags" Target="../tags/tag96.xml"/><Relationship Id="rId21" Type="http://schemas.openxmlformats.org/officeDocument/2006/relationships/tags" Target="../tags/tag95.xml"/><Relationship Id="rId20" Type="http://schemas.openxmlformats.org/officeDocument/2006/relationships/tags" Target="../tags/tag94.xml"/><Relationship Id="rId2" Type="http://schemas.openxmlformats.org/officeDocument/2006/relationships/tags" Target="../tags/tag78.xml"/><Relationship Id="rId19" Type="http://schemas.openxmlformats.org/officeDocument/2006/relationships/tags" Target="../tags/tag93.xml"/><Relationship Id="rId18" Type="http://schemas.openxmlformats.org/officeDocument/2006/relationships/image" Target="../media/image11.svg"/><Relationship Id="rId17" Type="http://schemas.openxmlformats.org/officeDocument/2006/relationships/image" Target="../media/image17.png"/><Relationship Id="rId16" Type="http://schemas.openxmlformats.org/officeDocument/2006/relationships/tags" Target="../tags/tag92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tags" Target="../tags/tag88.xml"/><Relationship Id="rId11" Type="http://schemas.openxmlformats.org/officeDocument/2006/relationships/tags" Target="../tags/tag87.xml"/><Relationship Id="rId10" Type="http://schemas.openxmlformats.org/officeDocument/2006/relationships/tags" Target="../tags/tag86.xml"/><Relationship Id="rId1" Type="http://schemas.openxmlformats.org/officeDocument/2006/relationships/tags" Target="../tags/tag7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42.xml"/><Relationship Id="rId8" Type="http://schemas.openxmlformats.org/officeDocument/2006/relationships/image" Target="../media/image9.svg"/><Relationship Id="rId7" Type="http://schemas.openxmlformats.org/officeDocument/2006/relationships/image" Target="../media/image16.png"/><Relationship Id="rId6" Type="http://schemas.openxmlformats.org/officeDocument/2006/relationships/tags" Target="../tags/tag141.xml"/><Relationship Id="rId5" Type="http://schemas.openxmlformats.org/officeDocument/2006/relationships/tags" Target="../tags/tag140.xml"/><Relationship Id="rId4" Type="http://schemas.openxmlformats.org/officeDocument/2006/relationships/tags" Target="../tags/tag139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36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51.xml"/><Relationship Id="rId8" Type="http://schemas.openxmlformats.org/officeDocument/2006/relationships/tags" Target="../tags/tag150.xml"/><Relationship Id="rId7" Type="http://schemas.openxmlformats.org/officeDocument/2006/relationships/tags" Target="../tags/tag149.xml"/><Relationship Id="rId6" Type="http://schemas.openxmlformats.org/officeDocument/2006/relationships/tags" Target="../tags/tag148.xml"/><Relationship Id="rId5" Type="http://schemas.openxmlformats.org/officeDocument/2006/relationships/tags" Target="../tags/tag147.xml"/><Relationship Id="rId40" Type="http://schemas.openxmlformats.org/officeDocument/2006/relationships/slideLayout" Target="../slideLayouts/slideLayout7.xml"/><Relationship Id="rId4" Type="http://schemas.openxmlformats.org/officeDocument/2006/relationships/tags" Target="../tags/tag146.xml"/><Relationship Id="rId39" Type="http://schemas.openxmlformats.org/officeDocument/2006/relationships/tags" Target="../tags/tag173.xml"/><Relationship Id="rId38" Type="http://schemas.openxmlformats.org/officeDocument/2006/relationships/tags" Target="../tags/tag172.xml"/><Relationship Id="rId37" Type="http://schemas.openxmlformats.org/officeDocument/2006/relationships/image" Target="../media/image31.svg"/><Relationship Id="rId36" Type="http://schemas.openxmlformats.org/officeDocument/2006/relationships/image" Target="../media/image30.png"/><Relationship Id="rId35" Type="http://schemas.openxmlformats.org/officeDocument/2006/relationships/tags" Target="../tags/tag171.xml"/><Relationship Id="rId34" Type="http://schemas.openxmlformats.org/officeDocument/2006/relationships/tags" Target="../tags/tag170.xml"/><Relationship Id="rId33" Type="http://schemas.openxmlformats.org/officeDocument/2006/relationships/tags" Target="../tags/tag169.xml"/><Relationship Id="rId32" Type="http://schemas.openxmlformats.org/officeDocument/2006/relationships/tags" Target="../tags/tag168.xml"/><Relationship Id="rId31" Type="http://schemas.openxmlformats.org/officeDocument/2006/relationships/tags" Target="../tags/tag167.xml"/><Relationship Id="rId30" Type="http://schemas.openxmlformats.org/officeDocument/2006/relationships/tags" Target="../tags/tag166.xml"/><Relationship Id="rId3" Type="http://schemas.openxmlformats.org/officeDocument/2006/relationships/tags" Target="../tags/tag145.xml"/><Relationship Id="rId29" Type="http://schemas.openxmlformats.org/officeDocument/2006/relationships/tags" Target="../tags/tag165.xml"/><Relationship Id="rId28" Type="http://schemas.openxmlformats.org/officeDocument/2006/relationships/tags" Target="../tags/tag164.xml"/><Relationship Id="rId27" Type="http://schemas.openxmlformats.org/officeDocument/2006/relationships/tags" Target="../tags/tag163.xml"/><Relationship Id="rId26" Type="http://schemas.openxmlformats.org/officeDocument/2006/relationships/tags" Target="../tags/tag162.xml"/><Relationship Id="rId25" Type="http://schemas.openxmlformats.org/officeDocument/2006/relationships/tags" Target="../tags/tag161.xml"/><Relationship Id="rId24" Type="http://schemas.openxmlformats.org/officeDocument/2006/relationships/image" Target="../media/image29.svg"/><Relationship Id="rId23" Type="http://schemas.openxmlformats.org/officeDocument/2006/relationships/image" Target="../media/image28.png"/><Relationship Id="rId22" Type="http://schemas.openxmlformats.org/officeDocument/2006/relationships/tags" Target="../tags/tag160.xml"/><Relationship Id="rId21" Type="http://schemas.openxmlformats.org/officeDocument/2006/relationships/tags" Target="../tags/tag159.xml"/><Relationship Id="rId20" Type="http://schemas.openxmlformats.org/officeDocument/2006/relationships/tags" Target="../tags/tag158.xml"/><Relationship Id="rId2" Type="http://schemas.openxmlformats.org/officeDocument/2006/relationships/tags" Target="../tags/tag144.xml"/><Relationship Id="rId19" Type="http://schemas.openxmlformats.org/officeDocument/2006/relationships/tags" Target="../tags/tag157.xml"/><Relationship Id="rId18" Type="http://schemas.openxmlformats.org/officeDocument/2006/relationships/image" Target="../media/image27.svg"/><Relationship Id="rId17" Type="http://schemas.openxmlformats.org/officeDocument/2006/relationships/image" Target="../media/image26.png"/><Relationship Id="rId16" Type="http://schemas.openxmlformats.org/officeDocument/2006/relationships/tags" Target="../tags/tag156.xml"/><Relationship Id="rId15" Type="http://schemas.openxmlformats.org/officeDocument/2006/relationships/tags" Target="../tags/tag155.xml"/><Relationship Id="rId14" Type="http://schemas.openxmlformats.org/officeDocument/2006/relationships/tags" Target="../tags/tag154.xml"/><Relationship Id="rId13" Type="http://schemas.openxmlformats.org/officeDocument/2006/relationships/tags" Target="../tags/tag153.xml"/><Relationship Id="rId12" Type="http://schemas.openxmlformats.org/officeDocument/2006/relationships/image" Target="../media/image25.svg"/><Relationship Id="rId11" Type="http://schemas.openxmlformats.org/officeDocument/2006/relationships/image" Target="../media/image24.png"/><Relationship Id="rId10" Type="http://schemas.openxmlformats.org/officeDocument/2006/relationships/tags" Target="../tags/tag152.xml"/><Relationship Id="rId1" Type="http://schemas.openxmlformats.org/officeDocument/2006/relationships/tags" Target="../tags/tag143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180.xml"/><Relationship Id="rId8" Type="http://schemas.openxmlformats.org/officeDocument/2006/relationships/image" Target="../media/image9.svg"/><Relationship Id="rId7" Type="http://schemas.openxmlformats.org/officeDocument/2006/relationships/image" Target="../media/image16.png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Relationship Id="rId3" Type="http://schemas.openxmlformats.org/officeDocument/2006/relationships/tags" Target="../tags/tag176.xml"/><Relationship Id="rId2" Type="http://schemas.openxmlformats.org/officeDocument/2006/relationships/tags" Target="../tags/tag175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174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89.xml"/><Relationship Id="rId8" Type="http://schemas.openxmlformats.org/officeDocument/2006/relationships/tags" Target="../tags/tag188.xml"/><Relationship Id="rId7" Type="http://schemas.openxmlformats.org/officeDocument/2006/relationships/tags" Target="../tags/tag187.xml"/><Relationship Id="rId6" Type="http://schemas.openxmlformats.org/officeDocument/2006/relationships/tags" Target="../tags/tag186.xml"/><Relationship Id="rId5" Type="http://schemas.openxmlformats.org/officeDocument/2006/relationships/tags" Target="../tags/tag185.xml"/><Relationship Id="rId4" Type="http://schemas.openxmlformats.org/officeDocument/2006/relationships/tags" Target="../tags/tag184.xml"/><Relationship Id="rId3" Type="http://schemas.openxmlformats.org/officeDocument/2006/relationships/tags" Target="../tags/tag183.xml"/><Relationship Id="rId29" Type="http://schemas.openxmlformats.org/officeDocument/2006/relationships/slideLayout" Target="../slideLayouts/slideLayout7.xml"/><Relationship Id="rId28" Type="http://schemas.openxmlformats.org/officeDocument/2006/relationships/image" Target="../media/image38.jpeg"/><Relationship Id="rId27" Type="http://schemas.openxmlformats.org/officeDocument/2006/relationships/tags" Target="../tags/tag201.xml"/><Relationship Id="rId26" Type="http://schemas.openxmlformats.org/officeDocument/2006/relationships/tags" Target="../tags/tag200.xml"/><Relationship Id="rId25" Type="http://schemas.openxmlformats.org/officeDocument/2006/relationships/image" Target="../media/image37.svg"/><Relationship Id="rId24" Type="http://schemas.openxmlformats.org/officeDocument/2006/relationships/image" Target="../media/image36.png"/><Relationship Id="rId23" Type="http://schemas.openxmlformats.org/officeDocument/2006/relationships/tags" Target="../tags/tag199.xml"/><Relationship Id="rId22" Type="http://schemas.openxmlformats.org/officeDocument/2006/relationships/tags" Target="../tags/tag198.xml"/><Relationship Id="rId21" Type="http://schemas.openxmlformats.org/officeDocument/2006/relationships/tags" Target="../tags/tag197.xml"/><Relationship Id="rId20" Type="http://schemas.openxmlformats.org/officeDocument/2006/relationships/tags" Target="../tags/tag196.xml"/><Relationship Id="rId2" Type="http://schemas.openxmlformats.org/officeDocument/2006/relationships/tags" Target="../tags/tag182.xml"/><Relationship Id="rId19" Type="http://schemas.openxmlformats.org/officeDocument/2006/relationships/image" Target="../media/image35.svg"/><Relationship Id="rId18" Type="http://schemas.openxmlformats.org/officeDocument/2006/relationships/image" Target="../media/image34.png"/><Relationship Id="rId17" Type="http://schemas.openxmlformats.org/officeDocument/2006/relationships/tags" Target="../tags/tag195.xml"/><Relationship Id="rId16" Type="http://schemas.openxmlformats.org/officeDocument/2006/relationships/tags" Target="../tags/tag194.xml"/><Relationship Id="rId15" Type="http://schemas.openxmlformats.org/officeDocument/2006/relationships/tags" Target="../tags/tag193.xml"/><Relationship Id="rId14" Type="http://schemas.openxmlformats.org/officeDocument/2006/relationships/tags" Target="../tags/tag192.xml"/><Relationship Id="rId13" Type="http://schemas.openxmlformats.org/officeDocument/2006/relationships/image" Target="../media/image33.svg"/><Relationship Id="rId12" Type="http://schemas.openxmlformats.org/officeDocument/2006/relationships/image" Target="../media/image32.png"/><Relationship Id="rId11" Type="http://schemas.openxmlformats.org/officeDocument/2006/relationships/tags" Target="../tags/tag191.xml"/><Relationship Id="rId10" Type="http://schemas.openxmlformats.org/officeDocument/2006/relationships/tags" Target="../tags/tag190.xml"/><Relationship Id="rId1" Type="http://schemas.openxmlformats.org/officeDocument/2006/relationships/tags" Target="../tags/tag181.xml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208.xml"/><Relationship Id="rId8" Type="http://schemas.openxmlformats.org/officeDocument/2006/relationships/image" Target="../media/image9.svg"/><Relationship Id="rId7" Type="http://schemas.openxmlformats.org/officeDocument/2006/relationships/image" Target="../media/image16.png"/><Relationship Id="rId6" Type="http://schemas.openxmlformats.org/officeDocument/2006/relationships/tags" Target="../tags/tag207.xml"/><Relationship Id="rId5" Type="http://schemas.openxmlformats.org/officeDocument/2006/relationships/tags" Target="../tags/tag206.xml"/><Relationship Id="rId4" Type="http://schemas.openxmlformats.org/officeDocument/2006/relationships/tags" Target="../tags/tag205.xml"/><Relationship Id="rId3" Type="http://schemas.openxmlformats.org/officeDocument/2006/relationships/tags" Target="../tags/tag204.xml"/><Relationship Id="rId2" Type="http://schemas.openxmlformats.org/officeDocument/2006/relationships/tags" Target="../tags/tag203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20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217.xml"/><Relationship Id="rId8" Type="http://schemas.openxmlformats.org/officeDocument/2006/relationships/tags" Target="../tags/tag216.xml"/><Relationship Id="rId7" Type="http://schemas.openxmlformats.org/officeDocument/2006/relationships/tags" Target="../tags/tag215.xml"/><Relationship Id="rId6" Type="http://schemas.openxmlformats.org/officeDocument/2006/relationships/tags" Target="../tags/tag214.xml"/><Relationship Id="rId5" Type="http://schemas.openxmlformats.org/officeDocument/2006/relationships/tags" Target="../tags/tag213.xml"/><Relationship Id="rId44" Type="http://schemas.openxmlformats.org/officeDocument/2006/relationships/slideLayout" Target="../slideLayouts/slideLayout7.xml"/><Relationship Id="rId43" Type="http://schemas.openxmlformats.org/officeDocument/2006/relationships/tags" Target="../tags/tag245.xml"/><Relationship Id="rId42" Type="http://schemas.openxmlformats.org/officeDocument/2006/relationships/tags" Target="../tags/tag244.xml"/><Relationship Id="rId41" Type="http://schemas.openxmlformats.org/officeDocument/2006/relationships/tags" Target="../tags/tag243.xml"/><Relationship Id="rId40" Type="http://schemas.openxmlformats.org/officeDocument/2006/relationships/image" Target="../media/image15.svg"/><Relationship Id="rId4" Type="http://schemas.openxmlformats.org/officeDocument/2006/relationships/tags" Target="../tags/tag212.xml"/><Relationship Id="rId39" Type="http://schemas.openxmlformats.org/officeDocument/2006/relationships/image" Target="../media/image41.png"/><Relationship Id="rId38" Type="http://schemas.openxmlformats.org/officeDocument/2006/relationships/tags" Target="../tags/tag242.xml"/><Relationship Id="rId37" Type="http://schemas.openxmlformats.org/officeDocument/2006/relationships/tags" Target="../tags/tag241.xml"/><Relationship Id="rId36" Type="http://schemas.openxmlformats.org/officeDocument/2006/relationships/tags" Target="../tags/tag240.xml"/><Relationship Id="rId35" Type="http://schemas.openxmlformats.org/officeDocument/2006/relationships/tags" Target="../tags/tag239.xml"/><Relationship Id="rId34" Type="http://schemas.openxmlformats.org/officeDocument/2006/relationships/tags" Target="../tags/tag238.xml"/><Relationship Id="rId33" Type="http://schemas.openxmlformats.org/officeDocument/2006/relationships/tags" Target="../tags/tag237.xml"/><Relationship Id="rId32" Type="http://schemas.openxmlformats.org/officeDocument/2006/relationships/tags" Target="../tags/tag236.xml"/><Relationship Id="rId31" Type="http://schemas.openxmlformats.org/officeDocument/2006/relationships/tags" Target="../tags/tag235.xml"/><Relationship Id="rId30" Type="http://schemas.openxmlformats.org/officeDocument/2006/relationships/tags" Target="../tags/tag234.xml"/><Relationship Id="rId3" Type="http://schemas.openxmlformats.org/officeDocument/2006/relationships/tags" Target="../tags/tag211.xml"/><Relationship Id="rId29" Type="http://schemas.openxmlformats.org/officeDocument/2006/relationships/tags" Target="../tags/tag233.xml"/><Relationship Id="rId28" Type="http://schemas.openxmlformats.org/officeDocument/2006/relationships/image" Target="../media/image33.svg"/><Relationship Id="rId27" Type="http://schemas.openxmlformats.org/officeDocument/2006/relationships/image" Target="../media/image32.png"/><Relationship Id="rId26" Type="http://schemas.openxmlformats.org/officeDocument/2006/relationships/tags" Target="../tags/tag232.xml"/><Relationship Id="rId25" Type="http://schemas.openxmlformats.org/officeDocument/2006/relationships/tags" Target="../tags/tag231.xml"/><Relationship Id="rId24" Type="http://schemas.openxmlformats.org/officeDocument/2006/relationships/tags" Target="../tags/tag230.xml"/><Relationship Id="rId23" Type="http://schemas.openxmlformats.org/officeDocument/2006/relationships/tags" Target="../tags/tag229.xml"/><Relationship Id="rId22" Type="http://schemas.openxmlformats.org/officeDocument/2006/relationships/tags" Target="../tags/tag228.xml"/><Relationship Id="rId21" Type="http://schemas.openxmlformats.org/officeDocument/2006/relationships/tags" Target="../tags/tag227.xml"/><Relationship Id="rId20" Type="http://schemas.openxmlformats.org/officeDocument/2006/relationships/tags" Target="../tags/tag226.xml"/><Relationship Id="rId2" Type="http://schemas.openxmlformats.org/officeDocument/2006/relationships/tags" Target="../tags/tag210.xml"/><Relationship Id="rId19" Type="http://schemas.openxmlformats.org/officeDocument/2006/relationships/tags" Target="../tags/tag225.xml"/><Relationship Id="rId18" Type="http://schemas.openxmlformats.org/officeDocument/2006/relationships/tags" Target="../tags/tag224.xml"/><Relationship Id="rId17" Type="http://schemas.openxmlformats.org/officeDocument/2006/relationships/tags" Target="../tags/tag223.xml"/><Relationship Id="rId16" Type="http://schemas.openxmlformats.org/officeDocument/2006/relationships/image" Target="../media/image40.svg"/><Relationship Id="rId15" Type="http://schemas.openxmlformats.org/officeDocument/2006/relationships/image" Target="../media/image39.png"/><Relationship Id="rId14" Type="http://schemas.openxmlformats.org/officeDocument/2006/relationships/tags" Target="../tags/tag222.xml"/><Relationship Id="rId13" Type="http://schemas.openxmlformats.org/officeDocument/2006/relationships/tags" Target="../tags/tag221.xml"/><Relationship Id="rId12" Type="http://schemas.openxmlformats.org/officeDocument/2006/relationships/tags" Target="../tags/tag220.xml"/><Relationship Id="rId11" Type="http://schemas.openxmlformats.org/officeDocument/2006/relationships/tags" Target="../tags/tag219.xml"/><Relationship Id="rId10" Type="http://schemas.openxmlformats.org/officeDocument/2006/relationships/tags" Target="../tags/tag218.xml"/><Relationship Id="rId1" Type="http://schemas.openxmlformats.org/officeDocument/2006/relationships/tags" Target="../tags/tag209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254.xml"/><Relationship Id="rId8" Type="http://schemas.openxmlformats.org/officeDocument/2006/relationships/tags" Target="../tags/tag253.xml"/><Relationship Id="rId7" Type="http://schemas.openxmlformats.org/officeDocument/2006/relationships/tags" Target="../tags/tag252.xml"/><Relationship Id="rId65" Type="http://schemas.openxmlformats.org/officeDocument/2006/relationships/slideLayout" Target="../slideLayouts/slideLayout7.xml"/><Relationship Id="rId64" Type="http://schemas.openxmlformats.org/officeDocument/2006/relationships/tags" Target="../tags/tag300.xml"/><Relationship Id="rId63" Type="http://schemas.openxmlformats.org/officeDocument/2006/relationships/tags" Target="../tags/tag299.xml"/><Relationship Id="rId62" Type="http://schemas.openxmlformats.org/officeDocument/2006/relationships/tags" Target="../tags/tag298.xml"/><Relationship Id="rId61" Type="http://schemas.openxmlformats.org/officeDocument/2006/relationships/tags" Target="../tags/tag297.xml"/><Relationship Id="rId60" Type="http://schemas.openxmlformats.org/officeDocument/2006/relationships/tags" Target="../tags/tag296.xml"/><Relationship Id="rId6" Type="http://schemas.openxmlformats.org/officeDocument/2006/relationships/tags" Target="../tags/tag251.xml"/><Relationship Id="rId59" Type="http://schemas.openxmlformats.org/officeDocument/2006/relationships/tags" Target="../tags/tag295.xml"/><Relationship Id="rId58" Type="http://schemas.openxmlformats.org/officeDocument/2006/relationships/image" Target="../media/image50.png"/><Relationship Id="rId57" Type="http://schemas.openxmlformats.org/officeDocument/2006/relationships/tags" Target="../tags/tag294.xml"/><Relationship Id="rId56" Type="http://schemas.openxmlformats.org/officeDocument/2006/relationships/tags" Target="../tags/tag293.xml"/><Relationship Id="rId55" Type="http://schemas.openxmlformats.org/officeDocument/2006/relationships/tags" Target="../tags/tag292.xml"/><Relationship Id="rId54" Type="http://schemas.openxmlformats.org/officeDocument/2006/relationships/tags" Target="../tags/tag291.xml"/><Relationship Id="rId53" Type="http://schemas.openxmlformats.org/officeDocument/2006/relationships/tags" Target="../tags/tag290.xml"/><Relationship Id="rId52" Type="http://schemas.openxmlformats.org/officeDocument/2006/relationships/tags" Target="../tags/tag289.xml"/><Relationship Id="rId51" Type="http://schemas.openxmlformats.org/officeDocument/2006/relationships/image" Target="../media/image49.svg"/><Relationship Id="rId50" Type="http://schemas.openxmlformats.org/officeDocument/2006/relationships/image" Target="../media/image48.png"/><Relationship Id="rId5" Type="http://schemas.openxmlformats.org/officeDocument/2006/relationships/tags" Target="../tags/tag250.xml"/><Relationship Id="rId49" Type="http://schemas.openxmlformats.org/officeDocument/2006/relationships/tags" Target="../tags/tag288.xml"/><Relationship Id="rId48" Type="http://schemas.openxmlformats.org/officeDocument/2006/relationships/tags" Target="../tags/tag287.xml"/><Relationship Id="rId47" Type="http://schemas.openxmlformats.org/officeDocument/2006/relationships/tags" Target="../tags/tag286.xml"/><Relationship Id="rId46" Type="http://schemas.openxmlformats.org/officeDocument/2006/relationships/image" Target="../media/image47.svg"/><Relationship Id="rId45" Type="http://schemas.openxmlformats.org/officeDocument/2006/relationships/image" Target="../media/image46.png"/><Relationship Id="rId44" Type="http://schemas.openxmlformats.org/officeDocument/2006/relationships/tags" Target="../tags/tag285.xml"/><Relationship Id="rId43" Type="http://schemas.openxmlformats.org/officeDocument/2006/relationships/tags" Target="../tags/tag284.xml"/><Relationship Id="rId42" Type="http://schemas.openxmlformats.org/officeDocument/2006/relationships/tags" Target="../tags/tag283.xml"/><Relationship Id="rId41" Type="http://schemas.openxmlformats.org/officeDocument/2006/relationships/image" Target="../media/image45.svg"/><Relationship Id="rId40" Type="http://schemas.openxmlformats.org/officeDocument/2006/relationships/image" Target="../media/image44.png"/><Relationship Id="rId4" Type="http://schemas.openxmlformats.org/officeDocument/2006/relationships/tags" Target="../tags/tag249.xml"/><Relationship Id="rId39" Type="http://schemas.openxmlformats.org/officeDocument/2006/relationships/tags" Target="../tags/tag282.xml"/><Relationship Id="rId38" Type="http://schemas.openxmlformats.org/officeDocument/2006/relationships/tags" Target="../tags/tag281.xml"/><Relationship Id="rId37" Type="http://schemas.openxmlformats.org/officeDocument/2006/relationships/tags" Target="../tags/tag280.xml"/><Relationship Id="rId36" Type="http://schemas.openxmlformats.org/officeDocument/2006/relationships/tags" Target="../tags/tag279.xml"/><Relationship Id="rId35" Type="http://schemas.openxmlformats.org/officeDocument/2006/relationships/image" Target="../media/image43.svg"/><Relationship Id="rId34" Type="http://schemas.openxmlformats.org/officeDocument/2006/relationships/image" Target="../media/image42.png"/><Relationship Id="rId33" Type="http://schemas.openxmlformats.org/officeDocument/2006/relationships/tags" Target="../tags/tag278.xml"/><Relationship Id="rId32" Type="http://schemas.openxmlformats.org/officeDocument/2006/relationships/tags" Target="../tags/tag277.xml"/><Relationship Id="rId31" Type="http://schemas.openxmlformats.org/officeDocument/2006/relationships/tags" Target="../tags/tag276.xml"/><Relationship Id="rId30" Type="http://schemas.openxmlformats.org/officeDocument/2006/relationships/tags" Target="../tags/tag275.xml"/><Relationship Id="rId3" Type="http://schemas.openxmlformats.org/officeDocument/2006/relationships/tags" Target="../tags/tag248.xml"/><Relationship Id="rId29" Type="http://schemas.openxmlformats.org/officeDocument/2006/relationships/tags" Target="../tags/tag274.xml"/><Relationship Id="rId28" Type="http://schemas.openxmlformats.org/officeDocument/2006/relationships/tags" Target="../tags/tag273.xml"/><Relationship Id="rId27" Type="http://schemas.openxmlformats.org/officeDocument/2006/relationships/tags" Target="../tags/tag272.xml"/><Relationship Id="rId26" Type="http://schemas.openxmlformats.org/officeDocument/2006/relationships/tags" Target="../tags/tag271.xml"/><Relationship Id="rId25" Type="http://schemas.openxmlformats.org/officeDocument/2006/relationships/tags" Target="../tags/tag270.xml"/><Relationship Id="rId24" Type="http://schemas.openxmlformats.org/officeDocument/2006/relationships/tags" Target="../tags/tag269.xml"/><Relationship Id="rId23" Type="http://schemas.openxmlformats.org/officeDocument/2006/relationships/tags" Target="../tags/tag268.xml"/><Relationship Id="rId22" Type="http://schemas.openxmlformats.org/officeDocument/2006/relationships/tags" Target="../tags/tag267.xml"/><Relationship Id="rId21" Type="http://schemas.openxmlformats.org/officeDocument/2006/relationships/tags" Target="../tags/tag266.xml"/><Relationship Id="rId20" Type="http://schemas.openxmlformats.org/officeDocument/2006/relationships/tags" Target="../tags/tag265.xml"/><Relationship Id="rId2" Type="http://schemas.openxmlformats.org/officeDocument/2006/relationships/tags" Target="../tags/tag247.xml"/><Relationship Id="rId19" Type="http://schemas.openxmlformats.org/officeDocument/2006/relationships/tags" Target="../tags/tag264.xml"/><Relationship Id="rId18" Type="http://schemas.openxmlformats.org/officeDocument/2006/relationships/tags" Target="../tags/tag263.xml"/><Relationship Id="rId17" Type="http://schemas.openxmlformats.org/officeDocument/2006/relationships/tags" Target="../tags/tag262.xml"/><Relationship Id="rId16" Type="http://schemas.openxmlformats.org/officeDocument/2006/relationships/tags" Target="../tags/tag261.xml"/><Relationship Id="rId15" Type="http://schemas.openxmlformats.org/officeDocument/2006/relationships/tags" Target="../tags/tag260.xml"/><Relationship Id="rId14" Type="http://schemas.openxmlformats.org/officeDocument/2006/relationships/tags" Target="../tags/tag259.xml"/><Relationship Id="rId13" Type="http://schemas.openxmlformats.org/officeDocument/2006/relationships/tags" Target="../tags/tag258.xml"/><Relationship Id="rId12" Type="http://schemas.openxmlformats.org/officeDocument/2006/relationships/tags" Target="../tags/tag257.xml"/><Relationship Id="rId11" Type="http://schemas.openxmlformats.org/officeDocument/2006/relationships/tags" Target="../tags/tag256.xml"/><Relationship Id="rId10" Type="http://schemas.openxmlformats.org/officeDocument/2006/relationships/tags" Target="../tags/tag255.xml"/><Relationship Id="rId1" Type="http://schemas.openxmlformats.org/officeDocument/2006/relationships/tags" Target="../tags/tag246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tags" Target="../tags/tag307.xml"/><Relationship Id="rId8" Type="http://schemas.openxmlformats.org/officeDocument/2006/relationships/image" Target="../media/image9.svg"/><Relationship Id="rId7" Type="http://schemas.openxmlformats.org/officeDocument/2006/relationships/image" Target="../media/image16.png"/><Relationship Id="rId6" Type="http://schemas.openxmlformats.org/officeDocument/2006/relationships/tags" Target="../tags/tag306.xml"/><Relationship Id="rId5" Type="http://schemas.openxmlformats.org/officeDocument/2006/relationships/tags" Target="../tags/tag305.xml"/><Relationship Id="rId4" Type="http://schemas.openxmlformats.org/officeDocument/2006/relationships/tags" Target="../tags/tag304.xml"/><Relationship Id="rId3" Type="http://schemas.openxmlformats.org/officeDocument/2006/relationships/tags" Target="../tags/tag303.xml"/><Relationship Id="rId2" Type="http://schemas.openxmlformats.org/officeDocument/2006/relationships/tags" Target="../tags/tag302.xml"/><Relationship Id="rId10" Type="http://schemas.openxmlformats.org/officeDocument/2006/relationships/slideLayout" Target="../slideLayouts/slideLayout11.xml"/><Relationship Id="rId1" Type="http://schemas.openxmlformats.org/officeDocument/2006/relationships/tags" Target="../tags/tag301.xml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tags" Target="../tags/tag316.xml"/><Relationship Id="rId8" Type="http://schemas.openxmlformats.org/officeDocument/2006/relationships/tags" Target="../tags/tag315.xml"/><Relationship Id="rId7" Type="http://schemas.openxmlformats.org/officeDocument/2006/relationships/tags" Target="../tags/tag314.xml"/><Relationship Id="rId6" Type="http://schemas.openxmlformats.org/officeDocument/2006/relationships/tags" Target="../tags/tag313.xml"/><Relationship Id="rId5" Type="http://schemas.openxmlformats.org/officeDocument/2006/relationships/tags" Target="../tags/tag312.xml"/><Relationship Id="rId4" Type="http://schemas.openxmlformats.org/officeDocument/2006/relationships/tags" Target="../tags/tag311.xml"/><Relationship Id="rId36" Type="http://schemas.openxmlformats.org/officeDocument/2006/relationships/slideLayout" Target="../slideLayouts/slideLayout7.xml"/><Relationship Id="rId35" Type="http://schemas.openxmlformats.org/officeDocument/2006/relationships/tags" Target="../tags/tag342.xml"/><Relationship Id="rId34" Type="http://schemas.openxmlformats.org/officeDocument/2006/relationships/tags" Target="../tags/tag341.xml"/><Relationship Id="rId33" Type="http://schemas.openxmlformats.org/officeDocument/2006/relationships/tags" Target="../tags/tag340.xml"/><Relationship Id="rId32" Type="http://schemas.openxmlformats.org/officeDocument/2006/relationships/tags" Target="../tags/tag339.xml"/><Relationship Id="rId31" Type="http://schemas.openxmlformats.org/officeDocument/2006/relationships/tags" Target="../tags/tag338.xml"/><Relationship Id="rId30" Type="http://schemas.openxmlformats.org/officeDocument/2006/relationships/tags" Target="../tags/tag337.xml"/><Relationship Id="rId3" Type="http://schemas.openxmlformats.org/officeDocument/2006/relationships/tags" Target="../tags/tag310.xml"/><Relationship Id="rId29" Type="http://schemas.openxmlformats.org/officeDocument/2006/relationships/tags" Target="../tags/tag336.xml"/><Relationship Id="rId28" Type="http://schemas.openxmlformats.org/officeDocument/2006/relationships/tags" Target="../tags/tag335.xml"/><Relationship Id="rId27" Type="http://schemas.openxmlformats.org/officeDocument/2006/relationships/tags" Target="../tags/tag334.xml"/><Relationship Id="rId26" Type="http://schemas.openxmlformats.org/officeDocument/2006/relationships/tags" Target="../tags/tag333.xml"/><Relationship Id="rId25" Type="http://schemas.openxmlformats.org/officeDocument/2006/relationships/tags" Target="../tags/tag332.xml"/><Relationship Id="rId24" Type="http://schemas.openxmlformats.org/officeDocument/2006/relationships/tags" Target="../tags/tag331.xml"/><Relationship Id="rId23" Type="http://schemas.openxmlformats.org/officeDocument/2006/relationships/tags" Target="../tags/tag330.xml"/><Relationship Id="rId22" Type="http://schemas.openxmlformats.org/officeDocument/2006/relationships/tags" Target="../tags/tag329.xml"/><Relationship Id="rId21" Type="http://schemas.openxmlformats.org/officeDocument/2006/relationships/tags" Target="../tags/tag328.xml"/><Relationship Id="rId20" Type="http://schemas.openxmlformats.org/officeDocument/2006/relationships/tags" Target="../tags/tag327.xml"/><Relationship Id="rId2" Type="http://schemas.openxmlformats.org/officeDocument/2006/relationships/tags" Target="../tags/tag309.xml"/><Relationship Id="rId19" Type="http://schemas.openxmlformats.org/officeDocument/2006/relationships/tags" Target="../tags/tag326.xml"/><Relationship Id="rId18" Type="http://schemas.openxmlformats.org/officeDocument/2006/relationships/tags" Target="../tags/tag325.xml"/><Relationship Id="rId17" Type="http://schemas.openxmlformats.org/officeDocument/2006/relationships/tags" Target="../tags/tag324.xml"/><Relationship Id="rId16" Type="http://schemas.openxmlformats.org/officeDocument/2006/relationships/tags" Target="../tags/tag323.xml"/><Relationship Id="rId15" Type="http://schemas.openxmlformats.org/officeDocument/2006/relationships/tags" Target="../tags/tag322.xml"/><Relationship Id="rId14" Type="http://schemas.openxmlformats.org/officeDocument/2006/relationships/tags" Target="../tags/tag321.xml"/><Relationship Id="rId13" Type="http://schemas.openxmlformats.org/officeDocument/2006/relationships/tags" Target="../tags/tag320.xml"/><Relationship Id="rId12" Type="http://schemas.openxmlformats.org/officeDocument/2006/relationships/tags" Target="../tags/tag319.xml"/><Relationship Id="rId11" Type="http://schemas.openxmlformats.org/officeDocument/2006/relationships/tags" Target="../tags/tag318.xml"/><Relationship Id="rId10" Type="http://schemas.openxmlformats.org/officeDocument/2006/relationships/tags" Target="../tags/tag317.xml"/><Relationship Id="rId1" Type="http://schemas.openxmlformats.org/officeDocument/2006/relationships/tags" Target="../tags/tag308.xml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2.xml"/><Relationship Id="rId8" Type="http://schemas.openxmlformats.org/officeDocument/2006/relationships/tags" Target="../tags/tag348.xml"/><Relationship Id="rId7" Type="http://schemas.openxmlformats.org/officeDocument/2006/relationships/tags" Target="../tags/tag347.xml"/><Relationship Id="rId6" Type="http://schemas.openxmlformats.org/officeDocument/2006/relationships/image" Target="../media/image51.svg"/><Relationship Id="rId5" Type="http://schemas.openxmlformats.org/officeDocument/2006/relationships/image" Target="../media/image5.png"/><Relationship Id="rId4" Type="http://schemas.openxmlformats.org/officeDocument/2006/relationships/tags" Target="../tags/tag346.xml"/><Relationship Id="rId3" Type="http://schemas.openxmlformats.org/officeDocument/2006/relationships/tags" Target="../tags/tag345.xml"/><Relationship Id="rId2" Type="http://schemas.openxmlformats.org/officeDocument/2006/relationships/tags" Target="../tags/tag344.xml"/><Relationship Id="rId1" Type="http://schemas.openxmlformats.org/officeDocument/2006/relationships/tags" Target="../tags/tag3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7929245" y="2314575"/>
            <a:ext cx="3596005" cy="10433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sz="6000" b="1" spc="341">
                <a:solidFill>
                  <a:srgbClr val="C04A4A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尚未结案</a:t>
            </a:r>
            <a:endParaRPr sz="6000" b="1" spc="341">
              <a:solidFill>
                <a:srgbClr val="C04A4A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7639050" y="4038600"/>
            <a:ext cx="3886200" cy="9525"/>
          </a:xfrm>
          <a:prstGeom prst="rect">
            <a:avLst/>
          </a:prstGeom>
          <a:solidFill>
            <a:srgbClr val="6A3A3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7515361" y="3357563"/>
            <a:ext cx="38862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pc="30">
                <a:solidFill>
                  <a:srgbClr val="D4CFC2"/>
                </a:solidFill>
                <a:latin typeface="汉仪书宋二简" charset="0"/>
                <a:ea typeface="汉仪书宋二简" charset="0"/>
                <a:cs typeface="Times New Roman" panose="02020603050405020304" charset="0"/>
              </a:rPr>
              <a:t>O</a:t>
            </a:r>
            <a:r>
              <a:rPr lang="en-US" altLang="zh-CN" spc="30">
                <a:solidFill>
                  <a:srgbClr val="D4CFC2"/>
                </a:solidFill>
                <a:latin typeface="汉仪书宋二简" charset="0"/>
                <a:ea typeface="汉仪书宋二简" charset="0"/>
                <a:cs typeface="Times New Roman" panose="02020603050405020304" charset="0"/>
              </a:rPr>
              <a:t>pen Case</a:t>
            </a:r>
            <a:endParaRPr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10055651" y="4269488"/>
            <a:ext cx="939976" cy="2048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/>
            <a:r>
              <a:rPr lang="en-US" sz="1350" spc="27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2026</a:t>
            </a:r>
            <a:r>
              <a:rPr lang="en-US" altLang="zh-CN" sz="1350" spc="27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/7/25</a:t>
            </a:r>
            <a:endParaRPr lang="zh-CN" sz="1350" spc="27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5"/>
            </p:custDataLst>
          </p:nvPr>
        </p:nvSpPr>
        <p:spPr>
          <a:xfrm>
            <a:off x="11143615" y="2162175"/>
            <a:ext cx="381000" cy="9525"/>
          </a:xfrm>
          <a:prstGeom prst="rect">
            <a:avLst/>
          </a:prstGeom>
          <a:solidFill>
            <a:srgbClr val="C04A4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1106150" y="4276725"/>
            <a:ext cx="419100" cy="4191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 rot="21480000">
            <a:off x="11242040" y="4396105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C04A4A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案</a:t>
            </a:r>
            <a:endParaRPr sz="1050" b="1" spc="105">
              <a:solidFill>
                <a:srgbClr val="C04A4A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12" name="图片 11" descr="post_object_image_1771179373"/>
          <p:cNvPicPr>
            <a:picLocks noChangeAspect="1"/>
          </p:cNvPicPr>
          <p:nvPr/>
        </p:nvPicPr>
        <p:blipFill>
          <a:blip r:embed="rId10"/>
          <a:srcRect l="6793" r="43592"/>
          <a:stretch>
            <a:fillRect/>
          </a:stretch>
        </p:blipFill>
        <p:spPr>
          <a:xfrm>
            <a:off x="0" y="0"/>
            <a:ext cx="6061094" cy="6858022"/>
          </a:xfrm>
          <a:prstGeom prst="rect">
            <a:avLst/>
          </a:prstGeom>
        </p:spPr>
      </p:pic>
      <p:sp>
        <p:nvSpPr>
          <p:cNvPr id="10" name="文本框 9"/>
          <p:cNvSpPr txBox="1"/>
          <p:nvPr userDrawn="1"/>
        </p:nvSpPr>
        <p:spPr>
          <a:xfrm>
            <a:off x="7384415" y="4734093"/>
            <a:ext cx="4148038" cy="643890"/>
          </a:xfrm>
          <a:prstGeom prst="rect">
            <a:avLst/>
          </a:prstGeom>
        </p:spPr>
        <p:txBody>
          <a:bodyPr wrap="square" rtlCol="0">
            <a:noAutofit/>
          </a:bodyPr>
          <a:p>
            <a:r>
              <a:rPr lang="en-US" altLang="zh-CN" sz="1200">
                <a:solidFill>
                  <a:schemeClr val="bg1">
                    <a:lumMod val="75000"/>
                  </a:schemeClr>
                </a:solidFill>
                <a:cs typeface="Times New Roman" panose="02020603050405020304" charset="0"/>
              </a:rPr>
              <a:t>Presented by: Chen Pengyi, Chen Pengxuan, Hu Jiyu, Liu Yinuo, Huang Hongbo, Shi Zhenqi</a:t>
            </a:r>
            <a:endParaRPr lang="en-US" altLang="zh-CN" sz="1200">
              <a:solidFill>
                <a:schemeClr val="bg1">
                  <a:lumMod val="75000"/>
                </a:schemeClr>
              </a:solidFill>
              <a:cs typeface="Times New Roman" panose="02020603050405020304" charset="0"/>
            </a:endParaRPr>
          </a:p>
          <a:p>
            <a:endParaRPr lang="zh-CN" altLang="en-US" sz="1200">
              <a:solidFill>
                <a:schemeClr val="bg1">
                  <a:lumMod val="75000"/>
                </a:schemeClr>
              </a:solidFill>
              <a:cs typeface="Times New Roman" panose="02020603050405020304" charset="0"/>
            </a:endParaRPr>
          </a:p>
          <a:p>
            <a:r>
              <a:rPr lang="en-US" altLang="zh-CN" sz="1200">
                <a:solidFill>
                  <a:schemeClr val="bg1">
                    <a:lumMod val="75000"/>
                  </a:schemeClr>
                </a:solidFill>
                <a:cs typeface="Times New Roman" panose="02020603050405020304" charset="0"/>
              </a:rPr>
              <a:t>Instructor</a:t>
            </a:r>
            <a:r>
              <a:rPr lang="zh-CN" altLang="en-US" sz="1200">
                <a:solidFill>
                  <a:schemeClr val="bg1">
                    <a:lumMod val="75000"/>
                  </a:schemeClr>
                </a:solidFill>
                <a:cs typeface="Times New Roman" panose="02020603050405020304" charset="0"/>
              </a:rPr>
              <a:t>&amp;</a:t>
            </a:r>
            <a:r>
              <a:rPr lang="en-US" altLang="zh-CN" sz="1200">
                <a:solidFill>
                  <a:schemeClr val="bg1">
                    <a:lumMod val="75000"/>
                  </a:schemeClr>
                </a:solidFill>
                <a:cs typeface="Times New Roman" panose="02020603050405020304" charset="0"/>
              </a:rPr>
              <a:t>Mentor</a:t>
            </a:r>
            <a:r>
              <a:rPr lang="zh-CN" altLang="en-US" sz="1200">
                <a:solidFill>
                  <a:schemeClr val="bg1">
                    <a:lumMod val="75000"/>
                  </a:schemeClr>
                </a:solidFill>
                <a:cs typeface="Times New Roman" panose="02020603050405020304" charset="0"/>
              </a:rPr>
              <a:t>：</a:t>
            </a:r>
            <a:r>
              <a:rPr lang="en-US" altLang="zh-CN" sz="1200">
                <a:solidFill>
                  <a:schemeClr val="bg1">
                    <a:lumMod val="75000"/>
                  </a:schemeClr>
                </a:solidFill>
                <a:cs typeface="Times New Roman" panose="02020603050405020304" charset="0"/>
              </a:rPr>
              <a:t>Sissi</a:t>
            </a:r>
            <a:r>
              <a:rPr lang="zh-CN" altLang="en-US" sz="1200">
                <a:solidFill>
                  <a:schemeClr val="bg1">
                    <a:lumMod val="75000"/>
                  </a:schemeClr>
                </a:solidFill>
                <a:cs typeface="Times New Roman" panose="02020603050405020304" charset="0"/>
              </a:rPr>
              <a:t>，</a:t>
            </a:r>
            <a:r>
              <a:rPr lang="en-US" altLang="zh-CN" sz="1200">
                <a:solidFill>
                  <a:schemeClr val="bg1">
                    <a:lumMod val="75000"/>
                  </a:schemeClr>
                </a:solidFill>
                <a:cs typeface="Times New Roman" panose="02020603050405020304" charset="0"/>
              </a:rPr>
              <a:t>Lok</a:t>
            </a:r>
            <a:r>
              <a:rPr lang="zh-CN" altLang="en-US" sz="1200">
                <a:solidFill>
                  <a:schemeClr val="bg1">
                    <a:lumMod val="75000"/>
                  </a:schemeClr>
                </a:solidFill>
                <a:cs typeface="Times New Roman" panose="02020603050405020304" charset="0"/>
              </a:rPr>
              <a:t>，</a:t>
            </a:r>
            <a:r>
              <a:rPr lang="en-US" altLang="zh-CN" sz="1200">
                <a:solidFill>
                  <a:schemeClr val="bg1">
                    <a:lumMod val="75000"/>
                  </a:schemeClr>
                </a:solidFill>
                <a:cs typeface="Times New Roman" panose="02020603050405020304" charset="0"/>
              </a:rPr>
              <a:t>Allen</a:t>
            </a:r>
            <a:r>
              <a:rPr lang="zh-CN" altLang="en-US" sz="1200">
                <a:solidFill>
                  <a:schemeClr val="bg1">
                    <a:lumMod val="75000"/>
                  </a:schemeClr>
                </a:solidFill>
                <a:cs typeface="Times New Roman" panose="02020603050405020304" charset="0"/>
              </a:rPr>
              <a:t>，</a:t>
            </a:r>
            <a:r>
              <a:rPr lang="en-US" altLang="zh-CN" sz="1200">
                <a:solidFill>
                  <a:schemeClr val="bg1">
                    <a:lumMod val="75000"/>
                  </a:schemeClr>
                </a:solidFill>
                <a:cs typeface="Times New Roman" panose="02020603050405020304" charset="0"/>
              </a:rPr>
              <a:t>Ceci</a:t>
            </a:r>
            <a:endParaRPr lang="zh-CN" altLang="en-US" sz="1200">
              <a:solidFill>
                <a:schemeClr val="bg1">
                  <a:lumMod val="75000"/>
                </a:schemeClr>
              </a:solidFill>
              <a:cs typeface="Times New Roman" panose="0202060305040502030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a984d7440f82e507af6d7392c91ea440">
            <a:hlinkClick r:id="" action="ppaction://media"/>
          </p:cNvPr>
          <p:cNvPicPr/>
          <p:nvPr userDrawn="1"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159146" y="-133350"/>
            <a:ext cx="16186691" cy="69913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49011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0">
              <p:cMediaNode>
                <p:cTn id="7" fill="hold" display="1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533400" y="501015"/>
            <a:ext cx="5862320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200" b="1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Table of Contents</a:t>
            </a:r>
            <a:endParaRPr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5386399" y="857250"/>
            <a:ext cx="2796768" cy="15375"/>
          </a:xfrm>
          <a:prstGeom prst="rect">
            <a:avLst/>
          </a:prstGeom>
          <a:solidFill>
            <a:srgbClr val="C04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6" name="任意多边形 5"/>
          <p:cNvSpPr/>
          <p:nvPr>
            <p:custDataLst>
              <p:tags r:id="rId3"/>
            </p:custDataLst>
          </p:nvPr>
        </p:nvSpPr>
        <p:spPr>
          <a:xfrm>
            <a:off x="537845" y="14331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3203D"/>
          </a:solidFill>
          <a:ln w="9525" cmpd="sng">
            <a:solidFill>
              <a:srgbClr val="6A3A3A"/>
            </a:solidFill>
            <a:prstDash val="solid"/>
          </a:ln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867146" y="1894523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C04A4A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01</a:t>
            </a:r>
            <a:endParaRPr sz="3300" b="1">
              <a:solidFill>
                <a:srgbClr val="C04A4A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1542415" y="1918970"/>
            <a:ext cx="9525" cy="523875"/>
          </a:xfrm>
          <a:prstGeom prst="rect">
            <a:avLst/>
          </a:prstGeom>
          <a:solidFill>
            <a:srgbClr val="4A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6"/>
            </p:custDataLst>
          </p:nvPr>
        </p:nvSpPr>
        <p:spPr>
          <a:xfrm>
            <a:off x="1876425" y="1871980"/>
            <a:ext cx="328231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C04A4A"/>
                </a:solidFill>
                <a:latin typeface="汉仪书宋二简" charset="0"/>
                <a:ea typeface="汉仪书宋二简" charset="0"/>
                <a:cs typeface="Times New Roman" panose="02020603050405020304" charset="0"/>
              </a:rPr>
              <a:t>Case Initiation</a:t>
            </a:r>
            <a:endParaRPr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1876425" y="22459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350">
                <a:solidFill>
                  <a:srgbClr val="D4CFC2"/>
                </a:solidFill>
                <a:latin typeface="汉仪书宋二简" charset="0"/>
                <a:ea typeface="汉仪书宋二简" charset="0"/>
                <a:cs typeface="Times New Roman" panose="02020603050405020304" charset="0"/>
              </a:rPr>
              <a:t>Project Overview</a:t>
            </a:r>
            <a:endParaRPr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2" name="任意多边形 11"/>
          <p:cNvSpPr/>
          <p:nvPr>
            <p:custDataLst>
              <p:tags r:id="rId8"/>
            </p:custDataLst>
          </p:nvPr>
        </p:nvSpPr>
        <p:spPr>
          <a:xfrm>
            <a:off x="6195695" y="14331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3203D"/>
          </a:solidFill>
          <a:ln w="9525" cmpd="sng">
            <a:solidFill>
              <a:srgbClr val="6A3A3A"/>
            </a:solidFill>
            <a:prstDash val="solid"/>
          </a:ln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6524996" y="1894523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C04A4A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02</a:t>
            </a:r>
            <a:endParaRPr sz="3300" b="1">
              <a:solidFill>
                <a:srgbClr val="C04A4A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4" name="矩形 13"/>
          <p:cNvSpPr/>
          <p:nvPr>
            <p:custDataLst>
              <p:tags r:id="rId10"/>
            </p:custDataLst>
          </p:nvPr>
        </p:nvSpPr>
        <p:spPr>
          <a:xfrm>
            <a:off x="7200265" y="1918970"/>
            <a:ext cx="9525" cy="523875"/>
          </a:xfrm>
          <a:prstGeom prst="rect">
            <a:avLst/>
          </a:prstGeom>
          <a:solidFill>
            <a:srgbClr val="4A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7534275" y="1872139"/>
            <a:ext cx="2297906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2100" b="1">
                <a:solidFill>
                  <a:srgbClr val="C04A4A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Rules of Inquiry</a:t>
            </a:r>
            <a:endParaRPr lang="en-US" altLang="zh-CN" sz="2100" b="1">
              <a:solidFill>
                <a:srgbClr val="C04A4A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7534275" y="22459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135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Core Gameplay</a:t>
            </a:r>
            <a:endParaRPr lang="en-US" altLang="zh-CN" sz="135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8" name="任意多边形 17"/>
          <p:cNvSpPr/>
          <p:nvPr>
            <p:custDataLst>
              <p:tags r:id="rId13"/>
            </p:custDataLst>
          </p:nvPr>
        </p:nvSpPr>
        <p:spPr>
          <a:xfrm>
            <a:off x="537845" y="312864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3203D"/>
          </a:solidFill>
          <a:ln w="9525" cmpd="sng">
            <a:solidFill>
              <a:srgbClr val="6A3A3A"/>
            </a:solidFill>
            <a:prstDash val="solid"/>
          </a:ln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14"/>
            </p:custDataLst>
          </p:nvPr>
        </p:nvSpPr>
        <p:spPr>
          <a:xfrm>
            <a:off x="867146" y="358997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C04A4A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03</a:t>
            </a:r>
            <a:endParaRPr sz="3300" b="1">
              <a:solidFill>
                <a:srgbClr val="C04A4A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0" name="矩形 19"/>
          <p:cNvSpPr/>
          <p:nvPr>
            <p:custDataLst>
              <p:tags r:id="rId15"/>
            </p:custDataLst>
          </p:nvPr>
        </p:nvSpPr>
        <p:spPr>
          <a:xfrm>
            <a:off x="1542415" y="3614420"/>
            <a:ext cx="9525" cy="523875"/>
          </a:xfrm>
          <a:prstGeom prst="rect">
            <a:avLst/>
          </a:prstGeom>
          <a:solidFill>
            <a:srgbClr val="4A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1876425" y="3567589"/>
            <a:ext cx="3417094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2100" b="1">
                <a:solidFill>
                  <a:srgbClr val="C04A4A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Form, Spirit &amp; Resonance</a:t>
            </a:r>
            <a:endParaRPr lang="en-US" altLang="zh-CN" sz="2100" b="1">
              <a:solidFill>
                <a:srgbClr val="C04A4A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2" name="文本框 21"/>
          <p:cNvSpPr txBox="1"/>
          <p:nvPr>
            <p:custDataLst>
              <p:tags r:id="rId17"/>
            </p:custDataLst>
          </p:nvPr>
        </p:nvSpPr>
        <p:spPr>
          <a:xfrm>
            <a:off x="1876425" y="394144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135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Art &amp; Audio</a:t>
            </a:r>
            <a:endParaRPr lang="en-US" altLang="zh-CN" sz="135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4" name="任意多边形 23"/>
          <p:cNvSpPr/>
          <p:nvPr>
            <p:custDataLst>
              <p:tags r:id="rId18"/>
            </p:custDataLst>
          </p:nvPr>
        </p:nvSpPr>
        <p:spPr>
          <a:xfrm>
            <a:off x="6195695" y="312864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3203D"/>
          </a:solidFill>
          <a:ln w="9525" cmpd="sng">
            <a:solidFill>
              <a:srgbClr val="6A3A3A"/>
            </a:solidFill>
            <a:prstDash val="solid"/>
          </a:ln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19"/>
            </p:custDataLst>
          </p:nvPr>
        </p:nvSpPr>
        <p:spPr>
          <a:xfrm>
            <a:off x="6524996" y="358997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C04A4A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04</a:t>
            </a:r>
            <a:endParaRPr sz="3300" b="1">
              <a:solidFill>
                <a:srgbClr val="C04A4A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6" name="矩形 25"/>
          <p:cNvSpPr/>
          <p:nvPr>
            <p:custDataLst>
              <p:tags r:id="rId20"/>
            </p:custDataLst>
          </p:nvPr>
        </p:nvSpPr>
        <p:spPr>
          <a:xfrm>
            <a:off x="7200265" y="3614420"/>
            <a:ext cx="9525" cy="523875"/>
          </a:xfrm>
          <a:prstGeom prst="rect">
            <a:avLst/>
          </a:prstGeom>
          <a:solidFill>
            <a:srgbClr val="4A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27" name="文本框 26"/>
          <p:cNvSpPr txBox="1"/>
          <p:nvPr>
            <p:custDataLst>
              <p:tags r:id="rId21"/>
            </p:custDataLst>
          </p:nvPr>
        </p:nvSpPr>
        <p:spPr>
          <a:xfrm>
            <a:off x="7534275" y="3567589"/>
            <a:ext cx="2024063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2100" b="1">
                <a:solidFill>
                  <a:srgbClr val="C04A4A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Artisan's Craft</a:t>
            </a:r>
            <a:endParaRPr lang="en-US" altLang="zh-CN" sz="2100" b="1">
              <a:solidFill>
                <a:srgbClr val="C04A4A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8" name="文本框 27"/>
          <p:cNvSpPr txBox="1"/>
          <p:nvPr>
            <p:custDataLst>
              <p:tags r:id="rId22"/>
            </p:custDataLst>
          </p:nvPr>
        </p:nvSpPr>
        <p:spPr>
          <a:xfrm>
            <a:off x="7534275" y="394144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135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Technical Solutions</a:t>
            </a:r>
            <a:endParaRPr lang="en-US" altLang="zh-CN" sz="135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30" name="任意多边形 29"/>
          <p:cNvSpPr/>
          <p:nvPr>
            <p:custDataLst>
              <p:tags r:id="rId23"/>
            </p:custDataLst>
          </p:nvPr>
        </p:nvSpPr>
        <p:spPr>
          <a:xfrm>
            <a:off x="537845" y="48240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3203D"/>
          </a:solidFill>
          <a:ln w="9525" cmpd="sng">
            <a:solidFill>
              <a:srgbClr val="6A3A3A"/>
            </a:solidFill>
            <a:prstDash val="solid"/>
          </a:ln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31" name="文本框 30"/>
          <p:cNvSpPr txBox="1"/>
          <p:nvPr>
            <p:custDataLst>
              <p:tags r:id="rId24"/>
            </p:custDataLst>
          </p:nvPr>
        </p:nvSpPr>
        <p:spPr>
          <a:xfrm>
            <a:off x="867146" y="528542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C04A4A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05</a:t>
            </a:r>
            <a:endParaRPr sz="3300" b="1">
              <a:solidFill>
                <a:srgbClr val="C04A4A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32" name="矩形 31"/>
          <p:cNvSpPr/>
          <p:nvPr>
            <p:custDataLst>
              <p:tags r:id="rId25"/>
            </p:custDataLst>
          </p:nvPr>
        </p:nvSpPr>
        <p:spPr>
          <a:xfrm>
            <a:off x="1542415" y="5309870"/>
            <a:ext cx="9525" cy="523875"/>
          </a:xfrm>
          <a:prstGeom prst="rect">
            <a:avLst/>
          </a:prstGeom>
          <a:solidFill>
            <a:srgbClr val="4A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33" name="文本框 32"/>
          <p:cNvSpPr txBox="1"/>
          <p:nvPr>
            <p:custDataLst>
              <p:tags r:id="rId26"/>
            </p:custDataLst>
          </p:nvPr>
        </p:nvSpPr>
        <p:spPr>
          <a:xfrm>
            <a:off x="1876425" y="5263039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C04A4A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Timeline</a:t>
            </a:r>
            <a:endParaRPr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34" name="文本框 33"/>
          <p:cNvSpPr txBox="1"/>
          <p:nvPr>
            <p:custDataLst>
              <p:tags r:id="rId27"/>
            </p:custDataLst>
          </p:nvPr>
        </p:nvSpPr>
        <p:spPr>
          <a:xfrm>
            <a:off x="1876425" y="56368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135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Schedule &amp; Team Role</a:t>
            </a:r>
            <a:endParaRPr lang="en-US" altLang="zh-CN" sz="135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36" name="任意多边形 35"/>
          <p:cNvSpPr/>
          <p:nvPr>
            <p:custDataLst>
              <p:tags r:id="rId28"/>
            </p:custDataLst>
          </p:nvPr>
        </p:nvSpPr>
        <p:spPr>
          <a:xfrm>
            <a:off x="6195695" y="4824095"/>
            <a:ext cx="5457825" cy="1495425"/>
          </a:xfrm>
          <a:custGeom>
            <a:avLst/>
            <a:gdLst>
              <a:gd name="sw" fmla="*/ 1 w 8595"/>
              <a:gd name="sh" fmla="*/ 1 h 2355"/>
              <a:gd name="mins" fmla="min sw sh"/>
              <a:gd name="dsw" fmla="+- 0 sw mins"/>
              <a:gd name="dsh" fmla="+- 0 sh mins"/>
              <a:gd name="p0x0" fmla="*/ 120 w 8595"/>
              <a:gd name="p0y0" fmla="*/ 0 h 2355"/>
              <a:gd name="p0x1" fmla="*/ 8475 w 8595"/>
              <a:gd name="p0y1" fmla="*/ 0 h 2355"/>
              <a:gd name="p0x2" fmla="*/ 8541 w 8595"/>
              <a:gd name="p0y2" fmla="*/ 0 h 2355"/>
              <a:gd name="p0x3" fmla="*/ 8595 w 8595"/>
              <a:gd name="p0y3" fmla="*/ 53 h 2355"/>
              <a:gd name="p0x4" fmla="*/ 8595 w 8595"/>
              <a:gd name="p0y4" fmla="*/ 120 h 2355"/>
              <a:gd name="p0x5" fmla="*/ 8595 w 8595"/>
              <a:gd name="p0y5" fmla="*/ 2235 h 2355"/>
              <a:gd name="p0x6" fmla="*/ 8595 w 8595"/>
              <a:gd name="p0y6" fmla="*/ 2301 h 2355"/>
              <a:gd name="p0x7" fmla="*/ 8541 w 8595"/>
              <a:gd name="p0y7" fmla="*/ 2355 h 2355"/>
              <a:gd name="p0x8" fmla="*/ 8475 w 8595"/>
              <a:gd name="p0y8" fmla="*/ 2355 h 2355"/>
              <a:gd name="p0x9" fmla="*/ 120 w 8595"/>
              <a:gd name="p0y9" fmla="*/ 2355 h 2355"/>
              <a:gd name="p0x10" fmla="*/ 53 w 8595"/>
              <a:gd name="p0y10" fmla="*/ 2355 h 2355"/>
              <a:gd name="p0x11" fmla="*/ 0 w 8595"/>
              <a:gd name="p0y11" fmla="*/ 2301 h 2355"/>
              <a:gd name="p0x12" fmla="*/ 0 w 8595"/>
              <a:gd name="p0y12" fmla="*/ 2235 h 2355"/>
              <a:gd name="p0x13" fmla="*/ 0 w 8595"/>
              <a:gd name="p0y13" fmla="*/ 120 h 2355"/>
              <a:gd name="p0x14" fmla="*/ 0 w 8595"/>
              <a:gd name="p0y14" fmla="*/ 53 h 2355"/>
              <a:gd name="p0x15" fmla="*/ 53 w 8595"/>
              <a:gd name="p0y15" fmla="*/ 0 h 2355"/>
              <a:gd name="p0x16" fmla="*/ 120 w 8595"/>
              <a:gd name="p0y16" fmla="*/ 0 h 23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3203D"/>
          </a:solidFill>
          <a:ln w="9525" cmpd="sng">
            <a:solidFill>
              <a:srgbClr val="6A3A3A"/>
            </a:solidFill>
            <a:prstDash val="solid"/>
          </a:ln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37" name="文本框 36"/>
          <p:cNvSpPr txBox="1"/>
          <p:nvPr>
            <p:custDataLst>
              <p:tags r:id="rId29"/>
            </p:custDataLst>
          </p:nvPr>
        </p:nvSpPr>
        <p:spPr>
          <a:xfrm>
            <a:off x="6524996" y="5285422"/>
            <a:ext cx="942156" cy="57340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300" b="1">
                <a:solidFill>
                  <a:srgbClr val="C04A4A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06</a:t>
            </a:r>
            <a:endParaRPr sz="3300" b="1">
              <a:solidFill>
                <a:srgbClr val="C04A4A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38" name="矩形 37"/>
          <p:cNvSpPr/>
          <p:nvPr>
            <p:custDataLst>
              <p:tags r:id="rId30"/>
            </p:custDataLst>
          </p:nvPr>
        </p:nvSpPr>
        <p:spPr>
          <a:xfrm>
            <a:off x="7200265" y="5309870"/>
            <a:ext cx="9525" cy="523875"/>
          </a:xfrm>
          <a:prstGeom prst="rect">
            <a:avLst/>
          </a:prstGeom>
          <a:solidFill>
            <a:srgbClr val="4A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39" name="文本框 38"/>
          <p:cNvSpPr txBox="1"/>
          <p:nvPr>
            <p:custDataLst>
              <p:tags r:id="rId31"/>
            </p:custDataLst>
          </p:nvPr>
        </p:nvSpPr>
        <p:spPr>
          <a:xfrm>
            <a:off x="7524719" y="5285414"/>
            <a:ext cx="2631281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2100" b="1">
                <a:solidFill>
                  <a:srgbClr val="C04A4A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Closing Statement</a:t>
            </a:r>
            <a:endParaRPr lang="en-US" altLang="zh-CN" sz="2100" b="1">
              <a:solidFill>
                <a:srgbClr val="C04A4A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32"/>
            </p:custDataLst>
          </p:nvPr>
        </p:nvSpPr>
        <p:spPr>
          <a:xfrm>
            <a:off x="7534275" y="5636895"/>
            <a:ext cx="4114800" cy="23717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135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Summary &amp; Outlook</a:t>
            </a:r>
            <a:endParaRPr lang="en-US" altLang="zh-CN" sz="135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712585" y="2967990"/>
            <a:ext cx="481266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lang="en-US" altLang="zh-CN" sz="4200" b="1" spc="233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Case Initiation</a:t>
            </a:r>
            <a:endParaRPr lang="en-US" altLang="zh-CN" sz="4200" b="1" spc="233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7543800" y="3881438"/>
            <a:ext cx="398145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lang="en-US" altLang="zh-CN" sz="1500" spc="3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Not just for scares, but a descent into the darkness of the human heart.</a:t>
            </a:r>
            <a:endParaRPr lang="en-US" altLang="zh-CN" sz="1500" spc="3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r">
              <a:lnSpc>
                <a:spcPct val="133000"/>
              </a:lnSpc>
            </a:pPr>
            <a:endParaRPr lang="en-US" altLang="zh-CN" sz="1500" spc="3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9961588" y="1395413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 spc="540">
                <a:solidFill>
                  <a:srgbClr val="C04A4A">
                    <a:alpha val="35000"/>
                  </a:srgbClr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01</a:t>
            </a:r>
            <a:endParaRPr sz="9000" b="1" spc="540">
              <a:solidFill>
                <a:srgbClr val="C04A4A">
                  <a:alpha val="35000"/>
                </a:srgbClr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11143615" y="2838450"/>
            <a:ext cx="381000" cy="9525"/>
          </a:xfrm>
          <a:prstGeom prst="rect">
            <a:avLst/>
          </a:prstGeom>
          <a:solidFill>
            <a:srgbClr val="C04A4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11144250" y="4733925"/>
            <a:ext cx="381000" cy="9525"/>
          </a:xfrm>
          <a:prstGeom prst="rect">
            <a:avLst/>
          </a:prstGeom>
          <a:solidFill>
            <a:srgbClr val="C04A4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1106150" y="5048250"/>
            <a:ext cx="419100" cy="4191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 rot="21480000">
            <a:off x="11242040" y="5167630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C04A4A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卷</a:t>
            </a:r>
            <a:endParaRPr sz="1050" b="1" spc="105">
              <a:solidFill>
                <a:srgbClr val="C04A4A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altLang="zh-CN" sz="3000" b="1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A New Narrative for Chinese Horror</a:t>
            </a:r>
            <a:endParaRPr lang="en-US" altLang="zh-CN" sz="3000" b="1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334135"/>
            <a:ext cx="11049000" cy="826770"/>
          </a:xfrm>
          <a:custGeom>
            <a:avLst/>
            <a:gdLst>
              <a:gd name="sw" fmla="*/ 1 w 17400"/>
              <a:gd name="sh" fmla="*/ 1 h 1301"/>
              <a:gd name="mins" fmla="min sw sh"/>
              <a:gd name="dsw" fmla="+- 0 sw mins"/>
              <a:gd name="dsh" fmla="+- 0 sh mins"/>
              <a:gd name="p0x0" fmla="*/ 120 w 17400"/>
              <a:gd name="p0y0" fmla="*/ 0 h 1301"/>
              <a:gd name="p0x1" fmla="*/ 17280 w 17400"/>
              <a:gd name="p0y1" fmla="*/ 0 h 1301"/>
              <a:gd name="p0x2" fmla="*/ 17346 w 17400"/>
              <a:gd name="p0y2" fmla="*/ 0 h 1301"/>
              <a:gd name="p0x3" fmla="*/ 17400 w 17400"/>
              <a:gd name="p0y3" fmla="*/ 53 h 1301"/>
              <a:gd name="p0x4" fmla="*/ 17400 w 17400"/>
              <a:gd name="p0y4" fmla="*/ 120 h 1301"/>
              <a:gd name="p0x5" fmla="*/ 17400 w 17400"/>
              <a:gd name="p0y5" fmla="*/ 1181 h 1301"/>
              <a:gd name="p0x6" fmla="*/ 17400 w 17400"/>
              <a:gd name="p0y6" fmla="*/ 1248 h 1301"/>
              <a:gd name="p0x7" fmla="*/ 17346 w 17400"/>
              <a:gd name="p0y7" fmla="*/ 1301 h 1301"/>
              <a:gd name="p0x8" fmla="*/ 17280 w 17400"/>
              <a:gd name="p0y8" fmla="*/ 1301 h 1301"/>
              <a:gd name="p0x9" fmla="*/ 120 w 17400"/>
              <a:gd name="p0y9" fmla="*/ 1301 h 1301"/>
              <a:gd name="p0x10" fmla="*/ 53 w 17400"/>
              <a:gd name="p0y10" fmla="*/ 1301 h 1301"/>
              <a:gd name="p0x11" fmla="*/ 0 w 17400"/>
              <a:gd name="p0y11" fmla="*/ 1248 h 1301"/>
              <a:gd name="p0x12" fmla="*/ 0 w 17400"/>
              <a:gd name="p0y12" fmla="*/ 1181 h 1301"/>
              <a:gd name="p0x13" fmla="*/ 0 w 17400"/>
              <a:gd name="p0y13" fmla="*/ 120 h 1301"/>
              <a:gd name="p0x14" fmla="*/ 0 w 17400"/>
              <a:gd name="p0y14" fmla="*/ 53 h 1301"/>
              <a:gd name="p0x15" fmla="*/ 53 w 17400"/>
              <a:gd name="p0y15" fmla="*/ 0 h 1301"/>
              <a:gd name="p0x16" fmla="*/ 120 w 17400"/>
              <a:gd name="p0y16" fmla="*/ 0 h 130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2A2A"/>
          </a:solidFill>
          <a:ln>
            <a:noFill/>
          </a:ln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4205605" y="1421130"/>
            <a:ext cx="4176395" cy="3117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b="1" spc="233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Into the shadows of the soul</a:t>
            </a:r>
            <a:endParaRPr lang="en-US" altLang="zh-CN" b="1" spc="233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1799590" y="1722755"/>
            <a:ext cx="874141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  <a:buClrTx/>
              <a:buSzTx/>
              <a:buFontTx/>
            </a:pPr>
            <a:r>
              <a:rPr lang="en-US" altLang="zh-CN" sz="1400" b="1" spc="233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Turbulent times. Haunting folklore. One small soul against the darkness.</a:t>
            </a:r>
            <a:endParaRPr lang="en-US" altLang="zh-CN" sz="1400" b="1" spc="233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71500" y="2619375"/>
            <a:ext cx="11049000" cy="3856990"/>
            <a:chOff x="900" y="4125"/>
            <a:chExt cx="17400" cy="6074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900" y="4125"/>
              <a:ext cx="17400" cy="6075"/>
            </a:xfrm>
            <a:custGeom>
              <a:avLst/>
              <a:gdLst>
                <a:gd name="sw" fmla="*/ 1 w 17400"/>
                <a:gd name="sh" fmla="*/ 1 h 6075"/>
                <a:gd name="mins" fmla="min sw sh"/>
                <a:gd name="dsw" fmla="+- 0 sw mins"/>
                <a:gd name="dsh" fmla="+- 0 sh mins"/>
                <a:gd name="p0x0" fmla="*/ 0 w 17400"/>
                <a:gd name="p0y0" fmla="*/ 0 h 6075"/>
                <a:gd name="p0x1" fmla="*/ 17400 w 17400"/>
                <a:gd name="p0y1" fmla="*/ 0 h 6075"/>
                <a:gd name="p0x2" fmla="*/ 17400 w 17400"/>
                <a:gd name="p0y2" fmla="*/ 6075 h 6075"/>
                <a:gd name="p0x3" fmla="*/ 0 w 17400"/>
                <a:gd name="p0y3" fmla="*/ 6075 h 6075"/>
                <a:gd name="p0x4" fmla="*/ 0 w 17400"/>
                <a:gd name="p0y4" fmla="*/ 0 h 60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900" y="4125"/>
              <a:ext cx="17400" cy="30"/>
            </a:xfrm>
            <a:custGeom>
              <a:avLst/>
              <a:gdLst>
                <a:gd name="sw" fmla="*/ 1 w 17400"/>
                <a:gd name="sh" fmla="*/ 1 h 30"/>
                <a:gd name="mins" fmla="min sw sh"/>
                <a:gd name="dsw" fmla="+- 0 sw mins"/>
                <a:gd name="dsh" fmla="+- 0 sh mins"/>
                <a:gd name="p0x0" fmla="*/ 0 w 17400"/>
                <a:gd name="p0y0" fmla="*/ 0 h 30"/>
                <a:gd name="p0x1" fmla="*/ 17400 w 17400"/>
                <a:gd name="p0y1" fmla="*/ 0 h 30"/>
                <a:gd name="p0x2" fmla="*/ 17385 w 17400"/>
                <a:gd name="p0y2" fmla="*/ 30 h 30"/>
                <a:gd name="p0x3" fmla="*/ 15 w 17400"/>
                <a:gd name="p0y3" fmla="*/ 30 h 30"/>
                <a:gd name="p0x4" fmla="*/ 0 w 1740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18285" y="4125"/>
              <a:ext cx="15" cy="6075"/>
            </a:xfrm>
            <a:custGeom>
              <a:avLst/>
              <a:gdLst>
                <a:gd name="sw" fmla="*/ 1 w 15"/>
                <a:gd name="sh" fmla="*/ 1 h 6075"/>
                <a:gd name="mins" fmla="min sw sh"/>
                <a:gd name="dsw" fmla="+- 0 sw mins"/>
                <a:gd name="dsh" fmla="+- 0 sh mins"/>
                <a:gd name="p0x0" fmla="*/ 15 w 15"/>
                <a:gd name="p0y0" fmla="*/ 0 h 6075"/>
                <a:gd name="p0x1" fmla="*/ 15 w 15"/>
                <a:gd name="p0y1" fmla="*/ 6075 h 6075"/>
                <a:gd name="p0x2" fmla="*/ 0 w 15"/>
                <a:gd name="p0y2" fmla="*/ 6060 h 6075"/>
                <a:gd name="p0x3" fmla="*/ 0 w 15"/>
                <a:gd name="p0y3" fmla="*/ 30 h 6075"/>
                <a:gd name="p0x4" fmla="*/ 15 w 15"/>
                <a:gd name="p0y4" fmla="*/ 0 h 60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1" name="任意多边形 10"/>
            <p:cNvSpPr/>
            <p:nvPr>
              <p:custDataLst>
                <p:tags r:id="rId8"/>
              </p:custDataLst>
            </p:nvPr>
          </p:nvSpPr>
          <p:spPr>
            <a:xfrm>
              <a:off x="900" y="10185"/>
              <a:ext cx="17400" cy="15"/>
            </a:xfrm>
            <a:custGeom>
              <a:avLst/>
              <a:gdLst>
                <a:gd name="sw" fmla="*/ 1 w 17400"/>
                <a:gd name="sh" fmla="*/ 1 h 15"/>
                <a:gd name="mins" fmla="min sw sh"/>
                <a:gd name="dsw" fmla="+- 0 sw mins"/>
                <a:gd name="dsh" fmla="+- 0 sh mins"/>
                <a:gd name="p0x0" fmla="*/ 17400 w 17400"/>
                <a:gd name="p0y0" fmla="*/ 15 h 15"/>
                <a:gd name="p0x1" fmla="*/ 0 w 17400"/>
                <a:gd name="p0y1" fmla="*/ 15 h 15"/>
                <a:gd name="p0x2" fmla="*/ 15 w 17400"/>
                <a:gd name="p0y2" fmla="*/ 0 h 15"/>
                <a:gd name="p0x3" fmla="*/ 17385 w 17400"/>
                <a:gd name="p0y3" fmla="*/ 0 h 15"/>
                <a:gd name="p0x4" fmla="*/ 17400 w 1740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2" name="任意多边形 11"/>
            <p:cNvSpPr/>
            <p:nvPr>
              <p:custDataLst>
                <p:tags r:id="rId9"/>
              </p:custDataLst>
            </p:nvPr>
          </p:nvSpPr>
          <p:spPr>
            <a:xfrm>
              <a:off x="900" y="4125"/>
              <a:ext cx="15" cy="6075"/>
            </a:xfrm>
            <a:custGeom>
              <a:avLst/>
              <a:gdLst>
                <a:gd name="sw" fmla="*/ 1 w 15"/>
                <a:gd name="sh" fmla="*/ 1 h 6075"/>
                <a:gd name="mins" fmla="min sw sh"/>
                <a:gd name="dsw" fmla="+- 0 sw mins"/>
                <a:gd name="dsh" fmla="+- 0 sh mins"/>
                <a:gd name="p0x0" fmla="*/ 0 w 15"/>
                <a:gd name="p0y0" fmla="*/ 6075 h 6075"/>
                <a:gd name="p0x1" fmla="*/ 0 w 15"/>
                <a:gd name="p0y1" fmla="*/ 0 h 6075"/>
                <a:gd name="p0x2" fmla="*/ 15 w 15"/>
                <a:gd name="p0y2" fmla="*/ 30 h 6075"/>
                <a:gd name="p0x3" fmla="*/ 15 w 15"/>
                <a:gd name="p0y3" fmla="*/ 6060 h 6075"/>
                <a:gd name="p0x4" fmla="*/ 0 w 15"/>
                <a:gd name="p0y4" fmla="*/ 6075 h 607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695325" y="27527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11"/>
            </p:custDataLst>
          </p:nvPr>
        </p:nvSpPr>
        <p:spPr>
          <a:xfrm>
            <a:off x="1190625" y="3061335"/>
            <a:ext cx="8216900" cy="8477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350">
                <a:solidFill>
                  <a:srgbClr val="D4CFC2"/>
                </a:solidFill>
                <a:latin typeface="Times New Roman" panose="02020603050405020304" charset="0"/>
                <a:ea typeface="汉仪书宋二简" panose="02010600000101010101" charset="-122"/>
                <a:cs typeface="Times New Roman" panose="02020603050405020304" charset="0"/>
              </a:rPr>
              <a:t>Born from the chaos of Republican-era China, where deep-rooted superstitions and cruel customs ran rampant. Countless innocents perished in vain, their resentment festering into vengeful spirits — leaving behind a trail of </a:t>
            </a:r>
            <a:r>
              <a:rPr lang="en-US" altLang="zh-CN" sz="1350">
                <a:solidFill>
                  <a:srgbClr val="D4CFC2"/>
                </a:solidFill>
                <a:latin typeface="Times New Roman" panose="02020603050405020304" charset="0"/>
                <a:ea typeface="汉仪书宋二简" panose="02010600000101010101" charset="-122"/>
                <a:cs typeface="Times New Roman" panose="02020603050405020304" charset="0"/>
              </a:rPr>
              <a:t>unsolved, unavenged wrongs.</a:t>
            </a:r>
            <a:endParaRPr lang="en-US" altLang="zh-CN" sz="1350">
              <a:solidFill>
                <a:srgbClr val="D4CFC2"/>
              </a:solidFill>
              <a:latin typeface="Times New Roman" panose="02020603050405020304" charset="0"/>
              <a:ea typeface="汉仪书宋二简" panose="02010600000101010101" charset="-122"/>
              <a:cs typeface="Times New Roman" panose="02020603050405020304" charset="0"/>
            </a:endParaRPr>
          </a:p>
          <a:p>
            <a:pPr algn="l">
              <a:lnSpc>
                <a:spcPct val="133000"/>
              </a:lnSpc>
            </a:pPr>
            <a:endParaRPr lang="en-US" altLang="zh-CN" sz="1350">
              <a:solidFill>
                <a:srgbClr val="D4CFC2"/>
              </a:solidFill>
              <a:latin typeface="Times New Roman" panose="02020603050405020304" charset="0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0" name="任意多边形 19"/>
          <p:cNvSpPr/>
          <p:nvPr>
            <p:custDataLst>
              <p:tags r:id="rId12"/>
            </p:custDataLst>
          </p:nvPr>
        </p:nvSpPr>
        <p:spPr>
          <a:xfrm>
            <a:off x="695325" y="3983249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21" name="图片 20" descr="f1da1093-8754-11f1-94bf-8a062cfac8c9"/>
          <p:cNvPicPr/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-289" b="289"/>
          <a:stretch>
            <a:fillRect/>
          </a:stretch>
        </p:blipFill>
        <p:spPr>
          <a:xfrm>
            <a:off x="762000" y="2819400"/>
            <a:ext cx="209550" cy="20955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16"/>
            </p:custDataLst>
          </p:nvPr>
        </p:nvSpPr>
        <p:spPr>
          <a:xfrm>
            <a:off x="1190625" y="3998913"/>
            <a:ext cx="44577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Times New Roman" panose="02020603050405020304" charset="0"/>
                <a:ea typeface="汉仪书宋二简" panose="02010600000101010101" charset="-122"/>
                <a:cs typeface="Times New Roman" panose="02020603050405020304" charset="0"/>
              </a:rPr>
              <a:t>Goal</a:t>
            </a:r>
            <a:endParaRPr lang="en-US" altLang="zh-CN" sz="2100" b="1" spc="42">
              <a:solidFill>
                <a:srgbClr val="F5F0EB"/>
              </a:solidFill>
              <a:latin typeface="Times New Roman" panose="02020603050405020304" charset="0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4" name="文本框 23"/>
          <p:cNvSpPr txBox="1"/>
          <p:nvPr>
            <p:custDataLst>
              <p:tags r:id="rId17"/>
            </p:custDataLst>
          </p:nvPr>
        </p:nvSpPr>
        <p:spPr>
          <a:xfrm>
            <a:off x="1190625" y="4399915"/>
            <a:ext cx="7969885" cy="60579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350">
                <a:solidFill>
                  <a:srgbClr val="D4CFC2"/>
                </a:solidFill>
                <a:latin typeface="Times New Roman" panose="02020603050405020304" charset="0"/>
                <a:ea typeface="汉仪书宋二简" panose="02010600000101010101" charset="-122"/>
                <a:cs typeface="Times New Roman" panose="02020603050405020304" charset="0"/>
              </a:rPr>
              <a:t>Players step into the shoes of a Republican-era investigator, delving into long-abandoned crime scenes. Gather clues, piece together the evidence, and unravel the truth behind cases long buried in dust.</a:t>
            </a:r>
            <a:endParaRPr lang="en-US" altLang="zh-CN" sz="1350">
              <a:solidFill>
                <a:srgbClr val="D4CFC2"/>
              </a:solidFill>
              <a:latin typeface="Times New Roman" panose="02020603050405020304" charset="0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5" name="矩形 24"/>
          <p:cNvSpPr/>
          <p:nvPr>
            <p:custDataLst>
              <p:tags r:id="rId18"/>
            </p:custDataLst>
          </p:nvPr>
        </p:nvSpPr>
        <p:spPr>
          <a:xfrm>
            <a:off x="695325" y="4300855"/>
            <a:ext cx="10801350" cy="9525"/>
          </a:xfrm>
          <a:prstGeom prst="rect">
            <a:avLst/>
          </a:prstGeom>
          <a:solidFill>
            <a:srgbClr val="33203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26" name="任意多边形 25"/>
          <p:cNvSpPr/>
          <p:nvPr>
            <p:custDataLst>
              <p:tags r:id="rId19"/>
            </p:custDataLst>
          </p:nvPr>
        </p:nvSpPr>
        <p:spPr>
          <a:xfrm>
            <a:off x="695325" y="5084974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27" name="图片 26" descr="f1da120c-8754-11f1-94bf-8a062cfac8c9"/>
          <p:cNvPicPr/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t="-275" b="275"/>
          <a:stretch>
            <a:fillRect/>
          </a:stretch>
        </p:blipFill>
        <p:spPr>
          <a:xfrm>
            <a:off x="762000" y="5151649"/>
            <a:ext cx="209550" cy="20955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23"/>
            </p:custDataLst>
          </p:nvPr>
        </p:nvSpPr>
        <p:spPr>
          <a:xfrm>
            <a:off x="1190625" y="5100691"/>
            <a:ext cx="531502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  <a:buClrTx/>
              <a:buSzTx/>
              <a:buFontTx/>
            </a:pPr>
            <a:r>
              <a:rPr lang="en-US" altLang="zh-CN" sz="2100" b="1" spc="42">
                <a:solidFill>
                  <a:srgbClr val="F5F0EB"/>
                </a:solidFill>
                <a:latin typeface="Times New Roman" panose="02020603050405020304" charset="0"/>
                <a:ea typeface="汉仪书宋二简" panose="02010600000101010101" charset="-122"/>
                <a:cs typeface="Times New Roman" panose="02020603050405020304" charset="0"/>
              </a:rPr>
              <a:t>Core Narrative</a:t>
            </a:r>
            <a:endParaRPr lang="en-US" altLang="zh-CN" sz="2100" b="1" spc="42">
              <a:solidFill>
                <a:srgbClr val="F5F0EB"/>
              </a:solidFill>
              <a:latin typeface="Times New Roman" panose="02020603050405020304" charset="0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30" name="文本框 29"/>
          <p:cNvSpPr txBox="1"/>
          <p:nvPr>
            <p:custDataLst>
              <p:tags r:id="rId24"/>
            </p:custDataLst>
          </p:nvPr>
        </p:nvSpPr>
        <p:spPr>
          <a:xfrm>
            <a:off x="1190625" y="5427980"/>
            <a:ext cx="7872095" cy="9226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350">
                <a:solidFill>
                  <a:srgbClr val="D4CFC2"/>
                </a:solidFill>
                <a:latin typeface="Times New Roman" panose="02020603050405020304" charset="0"/>
                <a:ea typeface="汉仪书宋二简" panose="02010600000101010101" charset="-122"/>
                <a:cs typeface="Times New Roman" panose="02020603050405020304" charset="0"/>
              </a:rPr>
              <a:t>Amid the oppressive, mournful atmosphere of a nation in turmoil, players must confront vengeful spirits while breaking curses, righting wrongs, and solving cases — delivering a gameplay experience that blends exorcism, vindication, and deduction.</a:t>
            </a:r>
            <a:endParaRPr lang="en-US" altLang="zh-CN" sz="1350">
              <a:solidFill>
                <a:srgbClr val="D4CFC2"/>
              </a:solidFill>
              <a:latin typeface="Times New Roman" panose="02020603050405020304" charset="0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pic>
        <p:nvPicPr>
          <p:cNvPr id="15" name="图片 14" descr="f1da104a-8754-11f1-94bf-8a062cfac8c9"/>
          <p:cNvPicPr/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/>
          <a:stretch>
            <a:fillRect/>
          </a:stretch>
        </p:blipFill>
        <p:spPr>
          <a:xfrm>
            <a:off x="762000" y="4049924"/>
            <a:ext cx="209550" cy="209550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28"/>
            </p:custDataLst>
          </p:nvPr>
        </p:nvSpPr>
        <p:spPr>
          <a:xfrm>
            <a:off x="1190625" y="2768571"/>
            <a:ext cx="44577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  <a:buClrTx/>
              <a:buSzTx/>
              <a:buFontTx/>
            </a:pPr>
            <a:r>
              <a:rPr lang="en-US" altLang="zh-CN" sz="2100" b="1" spc="42">
                <a:solidFill>
                  <a:srgbClr val="F5F0EB"/>
                </a:solidFill>
                <a:latin typeface="Times New Roman" panose="02020603050405020304" charset="0"/>
                <a:ea typeface="汉仪书宋二简" panose="02010600000101010101" charset="-122"/>
                <a:cs typeface="Times New Roman" panose="02020603050405020304" charset="0"/>
              </a:rPr>
              <a:t>Background</a:t>
            </a:r>
            <a:endParaRPr lang="en-US" altLang="zh-CN" sz="2100" b="1" spc="42">
              <a:solidFill>
                <a:srgbClr val="F5F0EB"/>
              </a:solidFill>
              <a:latin typeface="Times New Roman" panose="02020603050405020304" charset="0"/>
              <a:ea typeface="汉仪书宋二简" panose="0201060000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691836" y="2967990"/>
            <a:ext cx="48334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lang="en-US" altLang="zh-CN" sz="4200" b="1" spc="233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Rules of Inquiry</a:t>
            </a:r>
            <a:endParaRPr lang="en-US" altLang="zh-CN" sz="4200" b="1" spc="233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8221932" y="3881438"/>
            <a:ext cx="33033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lang="en-US" altLang="zh-CN" sz="1500" spc="3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In a world of spirits, </a:t>
            </a:r>
            <a:endParaRPr lang="en-US" altLang="zh-CN" sz="1500" spc="3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r">
              <a:lnSpc>
                <a:spcPct val="133000"/>
              </a:lnSpc>
            </a:pPr>
            <a:r>
              <a:rPr lang="en-US" altLang="zh-CN" sz="1500" spc="3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the mind is the only weapon.</a:t>
            </a:r>
            <a:endParaRPr lang="en-US" altLang="zh-CN" sz="1500" spc="3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9961588" y="1395413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 spc="540">
                <a:solidFill>
                  <a:srgbClr val="C04A4A">
                    <a:alpha val="35000"/>
                  </a:srgbClr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02</a:t>
            </a:r>
            <a:endParaRPr sz="9000" b="1" spc="540">
              <a:solidFill>
                <a:srgbClr val="C04A4A">
                  <a:alpha val="35000"/>
                </a:srgbClr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11143615" y="2838450"/>
            <a:ext cx="381000" cy="9525"/>
          </a:xfrm>
          <a:prstGeom prst="rect">
            <a:avLst/>
          </a:prstGeom>
          <a:solidFill>
            <a:srgbClr val="C04A4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11144250" y="4733925"/>
            <a:ext cx="381000" cy="9525"/>
          </a:xfrm>
          <a:prstGeom prst="rect">
            <a:avLst/>
          </a:prstGeom>
          <a:solidFill>
            <a:srgbClr val="C04A4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1106150" y="5048250"/>
            <a:ext cx="419100" cy="4191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 rot="21480000">
            <a:off x="11242040" y="5167630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C04A4A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卷</a:t>
            </a:r>
            <a:endParaRPr sz="1050" b="1" spc="105">
              <a:solidFill>
                <a:srgbClr val="C04A4A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altLang="zh-CN" sz="3000" b="1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A paranormal investigation driven by sanity</a:t>
            </a:r>
            <a:endParaRPr lang="en-US" altLang="zh-CN" sz="3000" b="1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104900"/>
            <a:ext cx="11049000" cy="782955"/>
          </a:xfrm>
          <a:custGeom>
            <a:avLst/>
            <a:gdLst>
              <a:gd name="sw" fmla="*/ 1 w 17400"/>
              <a:gd name="sh" fmla="*/ 1 h 1233"/>
              <a:gd name="mins" fmla="min sw sh"/>
              <a:gd name="dsw" fmla="+- 0 sw mins"/>
              <a:gd name="dsh" fmla="+- 0 sh mins"/>
              <a:gd name="p0x0" fmla="*/ 120 w 17400"/>
              <a:gd name="p0y0" fmla="*/ 0 h 1233"/>
              <a:gd name="p0x1" fmla="*/ 17280 w 17400"/>
              <a:gd name="p0y1" fmla="*/ 0 h 1233"/>
              <a:gd name="p0x2" fmla="*/ 17346 w 17400"/>
              <a:gd name="p0y2" fmla="*/ 0 h 1233"/>
              <a:gd name="p0x3" fmla="*/ 17400 w 17400"/>
              <a:gd name="p0y3" fmla="*/ 53 h 1233"/>
              <a:gd name="p0x4" fmla="*/ 17400 w 17400"/>
              <a:gd name="p0y4" fmla="*/ 120 h 1233"/>
              <a:gd name="p0x5" fmla="*/ 17400 w 17400"/>
              <a:gd name="p0y5" fmla="*/ 1113 h 1233"/>
              <a:gd name="p0x6" fmla="*/ 17400 w 17400"/>
              <a:gd name="p0y6" fmla="*/ 1179 h 1233"/>
              <a:gd name="p0x7" fmla="*/ 17346 w 17400"/>
              <a:gd name="p0y7" fmla="*/ 1233 h 1233"/>
              <a:gd name="p0x8" fmla="*/ 17280 w 17400"/>
              <a:gd name="p0y8" fmla="*/ 1233 h 1233"/>
              <a:gd name="p0x9" fmla="*/ 120 w 17400"/>
              <a:gd name="p0y9" fmla="*/ 1233 h 1233"/>
              <a:gd name="p0x10" fmla="*/ 53 w 17400"/>
              <a:gd name="p0y10" fmla="*/ 1233 h 1233"/>
              <a:gd name="p0x11" fmla="*/ 0 w 17400"/>
              <a:gd name="p0y11" fmla="*/ 1179 h 1233"/>
              <a:gd name="p0x12" fmla="*/ 0 w 17400"/>
              <a:gd name="p0y12" fmla="*/ 1113 h 1233"/>
              <a:gd name="p0x13" fmla="*/ 0 w 17400"/>
              <a:gd name="p0y13" fmla="*/ 120 h 1233"/>
              <a:gd name="p0x14" fmla="*/ 0 w 17400"/>
              <a:gd name="p0y14" fmla="*/ 53 h 1233"/>
              <a:gd name="p0x15" fmla="*/ 53 w 17400"/>
              <a:gd name="p0y15" fmla="*/ 0 h 1233"/>
              <a:gd name="p0x16" fmla="*/ 120 w 17400"/>
              <a:gd name="p0y16" fmla="*/ 0 h 123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2A2A"/>
          </a:solidFill>
          <a:ln>
            <a:noFill/>
          </a:ln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38580"/>
            <a:ext cx="5873750" cy="3117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b="1">
                <a:solidFill>
                  <a:srgbClr val="F5E6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Fear fuels the hunt. Mirrors reveal the truth.</a:t>
            </a:r>
            <a:endParaRPr lang="en-US" altLang="zh-CN" b="1">
              <a:solidFill>
                <a:srgbClr val="F5E6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grpSp>
        <p:nvGrpSpPr>
          <p:cNvPr id="72" name="组合 71"/>
          <p:cNvGrpSpPr/>
          <p:nvPr/>
        </p:nvGrpSpPr>
        <p:grpSpPr>
          <a:xfrm>
            <a:off x="571500" y="2116455"/>
            <a:ext cx="5410200" cy="4359910"/>
            <a:chOff x="900" y="3333"/>
            <a:chExt cx="8520" cy="6866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900" y="3333"/>
              <a:ext cx="8520" cy="6867"/>
            </a:xfrm>
            <a:custGeom>
              <a:avLst/>
              <a:gdLst>
                <a:gd name="sw" fmla="*/ 1 w 8520"/>
                <a:gd name="sh" fmla="*/ 1 h 6866"/>
                <a:gd name="mins" fmla="min sw sh"/>
                <a:gd name="dsw" fmla="+- 0 sw mins"/>
                <a:gd name="dsh" fmla="+- 0 sh mins"/>
                <a:gd name="p0x0" fmla="*/ 0 w 8520"/>
                <a:gd name="p0y0" fmla="*/ 0 h 6866"/>
                <a:gd name="p0x1" fmla="*/ 8520 w 8520"/>
                <a:gd name="p0y1" fmla="*/ 0 h 6866"/>
                <a:gd name="p0x2" fmla="*/ 8520 w 8520"/>
                <a:gd name="p0y2" fmla="*/ 6866 h 6866"/>
                <a:gd name="p0x3" fmla="*/ 0 w 8520"/>
                <a:gd name="p0y3" fmla="*/ 6866 h 6866"/>
                <a:gd name="p0x4" fmla="*/ 0 w 8520"/>
                <a:gd name="p0y4" fmla="*/ 0 h 686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900" y="3333"/>
              <a:ext cx="8520" cy="30"/>
            </a:xfrm>
            <a:custGeom>
              <a:avLst/>
              <a:gdLst>
                <a:gd name="sw" fmla="*/ 1 w 8520"/>
                <a:gd name="sh" fmla="*/ 1 h 30"/>
                <a:gd name="mins" fmla="min sw sh"/>
                <a:gd name="dsw" fmla="+- 0 sw mins"/>
                <a:gd name="dsh" fmla="+- 0 sh mins"/>
                <a:gd name="p0x0" fmla="*/ 0 w 8520"/>
                <a:gd name="p0y0" fmla="*/ 0 h 30"/>
                <a:gd name="p0x1" fmla="*/ 8520 w 8520"/>
                <a:gd name="p0y1" fmla="*/ 0 h 30"/>
                <a:gd name="p0x2" fmla="*/ 8505 w 8520"/>
                <a:gd name="p0y2" fmla="*/ 30 h 30"/>
                <a:gd name="p0x3" fmla="*/ 15 w 8520"/>
                <a:gd name="p0y3" fmla="*/ 30 h 30"/>
                <a:gd name="p0x4" fmla="*/ 0 w 852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9405" y="3333"/>
              <a:ext cx="15" cy="6867"/>
            </a:xfrm>
            <a:custGeom>
              <a:avLst/>
              <a:gdLst>
                <a:gd name="sw" fmla="*/ 1 w 15"/>
                <a:gd name="sh" fmla="*/ 1 h 6866"/>
                <a:gd name="mins" fmla="min sw sh"/>
                <a:gd name="dsw" fmla="+- 0 sw mins"/>
                <a:gd name="dsh" fmla="+- 0 sh mins"/>
                <a:gd name="p0x0" fmla="*/ 15 w 15"/>
                <a:gd name="p0y0" fmla="*/ 0 h 6866"/>
                <a:gd name="p0x1" fmla="*/ 15 w 15"/>
                <a:gd name="p0y1" fmla="*/ 6866 h 6866"/>
                <a:gd name="p0x2" fmla="*/ 0 w 15"/>
                <a:gd name="p0y2" fmla="*/ 6851 h 6866"/>
                <a:gd name="p0x3" fmla="*/ 0 w 15"/>
                <a:gd name="p0y3" fmla="*/ 30 h 6866"/>
                <a:gd name="p0x4" fmla="*/ 15 w 15"/>
                <a:gd name="p0y4" fmla="*/ 0 h 686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9" name="任意多边形 8"/>
            <p:cNvSpPr/>
            <p:nvPr>
              <p:custDataLst>
                <p:tags r:id="rId7"/>
              </p:custDataLst>
            </p:nvPr>
          </p:nvSpPr>
          <p:spPr>
            <a:xfrm>
              <a:off x="900" y="10185"/>
              <a:ext cx="8520" cy="15"/>
            </a:xfrm>
            <a:custGeom>
              <a:avLst/>
              <a:gdLst>
                <a:gd name="sw" fmla="*/ 1 w 8520"/>
                <a:gd name="sh" fmla="*/ 1 h 15"/>
                <a:gd name="mins" fmla="min sw sh"/>
                <a:gd name="dsw" fmla="+- 0 sw mins"/>
                <a:gd name="dsh" fmla="+- 0 sh mins"/>
                <a:gd name="p0x0" fmla="*/ 8520 w 8520"/>
                <a:gd name="p0y0" fmla="*/ 15 h 15"/>
                <a:gd name="p0x1" fmla="*/ 0 w 8520"/>
                <a:gd name="p0y1" fmla="*/ 15 h 15"/>
                <a:gd name="p0x2" fmla="*/ 15 w 8520"/>
                <a:gd name="p0y2" fmla="*/ 0 h 15"/>
                <a:gd name="p0x3" fmla="*/ 8505 w 8520"/>
                <a:gd name="p0y3" fmla="*/ 0 h 15"/>
                <a:gd name="p0x4" fmla="*/ 8520 w 85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0" name="任意多边形 9"/>
            <p:cNvSpPr/>
            <p:nvPr>
              <p:custDataLst>
                <p:tags r:id="rId8"/>
              </p:custDataLst>
            </p:nvPr>
          </p:nvSpPr>
          <p:spPr>
            <a:xfrm>
              <a:off x="900" y="3333"/>
              <a:ext cx="15" cy="6867"/>
            </a:xfrm>
            <a:custGeom>
              <a:avLst/>
              <a:gdLst>
                <a:gd name="sw" fmla="*/ 1 w 15"/>
                <a:gd name="sh" fmla="*/ 1 h 6866"/>
                <a:gd name="mins" fmla="min sw sh"/>
                <a:gd name="dsw" fmla="+- 0 sw mins"/>
                <a:gd name="dsh" fmla="+- 0 sh mins"/>
                <a:gd name="p0x0" fmla="*/ 0 w 15"/>
                <a:gd name="p0y0" fmla="*/ 6866 h 6866"/>
                <a:gd name="p0x1" fmla="*/ 0 w 15"/>
                <a:gd name="p0y1" fmla="*/ 0 h 6866"/>
                <a:gd name="p0x2" fmla="*/ 15 w 15"/>
                <a:gd name="p0y2" fmla="*/ 30 h 6866"/>
                <a:gd name="p0x3" fmla="*/ 15 w 15"/>
                <a:gd name="p0y3" fmla="*/ 6851 h 6866"/>
                <a:gd name="p0x4" fmla="*/ 0 w 15"/>
                <a:gd name="p0y4" fmla="*/ 6866 h 686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2164080" y="2233930"/>
            <a:ext cx="197548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Core Mechanics</a:t>
            </a:r>
            <a:endParaRPr lang="en-US" altLang="zh-CN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grpSp>
        <p:nvGrpSpPr>
          <p:cNvPr id="73" name="组合 72"/>
          <p:cNvGrpSpPr/>
          <p:nvPr/>
        </p:nvGrpSpPr>
        <p:grpSpPr>
          <a:xfrm>
            <a:off x="695325" y="2735580"/>
            <a:ext cx="5162550" cy="1760220"/>
            <a:chOff x="1095" y="4308"/>
            <a:chExt cx="8130" cy="2772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13" name="任意多边形 12"/>
            <p:cNvSpPr/>
            <p:nvPr>
              <p:custDataLst>
                <p:tags r:id="rId10"/>
              </p:custDataLst>
            </p:nvPr>
          </p:nvSpPr>
          <p:spPr>
            <a:xfrm>
              <a:off x="1095" y="4308"/>
              <a:ext cx="8130" cy="2773"/>
            </a:xfrm>
            <a:custGeom>
              <a:avLst/>
              <a:gdLst>
                <a:gd name="sw" fmla="*/ 1 w 8130"/>
                <a:gd name="sh" fmla="*/ 1 h 2773"/>
                <a:gd name="mins" fmla="min sw sh"/>
                <a:gd name="dsw" fmla="+- 0 sw mins"/>
                <a:gd name="dsh" fmla="+- 0 sh mins"/>
                <a:gd name="p0x0" fmla="*/ 0 w 8130"/>
                <a:gd name="p0y0" fmla="*/ 0 h 2773"/>
                <a:gd name="p0x1" fmla="*/ 8130 w 8130"/>
                <a:gd name="p0y1" fmla="*/ 0 h 2773"/>
                <a:gd name="p0x2" fmla="*/ 8130 w 8130"/>
                <a:gd name="p0y2" fmla="*/ 2773 h 2773"/>
                <a:gd name="p0x3" fmla="*/ 0 w 8130"/>
                <a:gd name="p0y3" fmla="*/ 2773 h 2773"/>
                <a:gd name="p0x4" fmla="*/ 0 w 8130"/>
                <a:gd name="p0y4" fmla="*/ 0 h 27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4" name="任意多边形 13"/>
            <p:cNvSpPr/>
            <p:nvPr>
              <p:custDataLst>
                <p:tags r:id="rId11"/>
              </p:custDataLst>
            </p:nvPr>
          </p:nvSpPr>
          <p:spPr>
            <a:xfrm>
              <a:off x="1095" y="4308"/>
              <a:ext cx="8130" cy="30"/>
            </a:xfrm>
            <a:custGeom>
              <a:avLst/>
              <a:gdLst>
                <a:gd name="sw" fmla="*/ 1 w 8130"/>
                <a:gd name="sh" fmla="*/ 1 h 30"/>
                <a:gd name="mins" fmla="min sw sh"/>
                <a:gd name="dsw" fmla="+- 0 sw mins"/>
                <a:gd name="dsh" fmla="+- 0 sh mins"/>
                <a:gd name="p0x0" fmla="*/ 0 w 8130"/>
                <a:gd name="p0y0" fmla="*/ 0 h 30"/>
                <a:gd name="p0x1" fmla="*/ 8130 w 8130"/>
                <a:gd name="p0y1" fmla="*/ 0 h 30"/>
                <a:gd name="p0x2" fmla="*/ 8115 w 8130"/>
                <a:gd name="p0y2" fmla="*/ 30 h 30"/>
                <a:gd name="p0x3" fmla="*/ 15 w 8130"/>
                <a:gd name="p0y3" fmla="*/ 30 h 30"/>
                <a:gd name="p0x4" fmla="*/ 0 w 813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5" name="任意多边形 14"/>
            <p:cNvSpPr/>
            <p:nvPr>
              <p:custDataLst>
                <p:tags r:id="rId12"/>
              </p:custDataLst>
            </p:nvPr>
          </p:nvSpPr>
          <p:spPr>
            <a:xfrm>
              <a:off x="9210" y="4308"/>
              <a:ext cx="15" cy="2773"/>
            </a:xfrm>
            <a:custGeom>
              <a:avLst/>
              <a:gdLst>
                <a:gd name="sw" fmla="*/ 1 w 15"/>
                <a:gd name="sh" fmla="*/ 1 h 2773"/>
                <a:gd name="mins" fmla="min sw sh"/>
                <a:gd name="dsw" fmla="+- 0 sw mins"/>
                <a:gd name="dsh" fmla="+- 0 sh mins"/>
                <a:gd name="p0x0" fmla="*/ 15 w 15"/>
                <a:gd name="p0y0" fmla="*/ 0 h 2773"/>
                <a:gd name="p0x1" fmla="*/ 15 w 15"/>
                <a:gd name="p0y1" fmla="*/ 2773 h 2773"/>
                <a:gd name="p0x2" fmla="*/ 0 w 15"/>
                <a:gd name="p0y2" fmla="*/ 2758 h 2773"/>
                <a:gd name="p0x3" fmla="*/ 0 w 15"/>
                <a:gd name="p0y3" fmla="*/ 30 h 2773"/>
                <a:gd name="p0x4" fmla="*/ 15 w 15"/>
                <a:gd name="p0y4" fmla="*/ 0 h 27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6" name="任意多边形 15"/>
            <p:cNvSpPr/>
            <p:nvPr>
              <p:custDataLst>
                <p:tags r:id="rId13"/>
              </p:custDataLst>
            </p:nvPr>
          </p:nvSpPr>
          <p:spPr>
            <a:xfrm>
              <a:off x="1095" y="7066"/>
              <a:ext cx="8130" cy="15"/>
            </a:xfrm>
            <a:custGeom>
              <a:avLst/>
              <a:gdLst>
                <a:gd name="sw" fmla="*/ 1 w 8130"/>
                <a:gd name="sh" fmla="*/ 1 h 15"/>
                <a:gd name="mins" fmla="min sw sh"/>
                <a:gd name="dsw" fmla="+- 0 sw mins"/>
                <a:gd name="dsh" fmla="+- 0 sh mins"/>
                <a:gd name="p0x0" fmla="*/ 8130 w 8130"/>
                <a:gd name="p0y0" fmla="*/ 15 h 15"/>
                <a:gd name="p0x1" fmla="*/ 0 w 8130"/>
                <a:gd name="p0y1" fmla="*/ 15 h 15"/>
                <a:gd name="p0x2" fmla="*/ 15 w 8130"/>
                <a:gd name="p0y2" fmla="*/ 0 h 15"/>
                <a:gd name="p0x3" fmla="*/ 8115 w 8130"/>
                <a:gd name="p0y3" fmla="*/ 0 h 15"/>
                <a:gd name="p0x4" fmla="*/ 8130 w 813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7" name="任意多边形 16"/>
            <p:cNvSpPr/>
            <p:nvPr>
              <p:custDataLst>
                <p:tags r:id="rId14"/>
              </p:custDataLst>
            </p:nvPr>
          </p:nvSpPr>
          <p:spPr>
            <a:xfrm>
              <a:off x="1095" y="4308"/>
              <a:ext cx="15" cy="2773"/>
            </a:xfrm>
            <a:custGeom>
              <a:avLst/>
              <a:gdLst>
                <a:gd name="sw" fmla="*/ 1 w 15"/>
                <a:gd name="sh" fmla="*/ 1 h 2773"/>
                <a:gd name="mins" fmla="min sw sh"/>
                <a:gd name="dsw" fmla="+- 0 sw mins"/>
                <a:gd name="dsh" fmla="+- 0 sh mins"/>
                <a:gd name="p0x0" fmla="*/ 0 w 15"/>
                <a:gd name="p0y0" fmla="*/ 2773 h 2773"/>
                <a:gd name="p0x1" fmla="*/ 0 w 15"/>
                <a:gd name="p0y1" fmla="*/ 0 h 2773"/>
                <a:gd name="p0x2" fmla="*/ 15 w 15"/>
                <a:gd name="p0y2" fmla="*/ 30 h 2773"/>
                <a:gd name="p0x3" fmla="*/ 15 w 15"/>
                <a:gd name="p0y3" fmla="*/ 2758 h 2773"/>
                <a:gd name="p0x4" fmla="*/ 0 w 15"/>
                <a:gd name="p0y4" fmla="*/ 2773 h 27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819150" y="28689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20" name="图片 19" descr="128268ea-8755-11f1-ab80-664193acef92"/>
          <p:cNvPicPr/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t="-11" b="11"/>
          <a:stretch>
            <a:fillRect/>
          </a:stretch>
        </p:blipFill>
        <p:spPr>
          <a:xfrm>
            <a:off x="904875" y="2954655"/>
            <a:ext cx="247650" cy="24765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19"/>
            </p:custDataLst>
          </p:nvPr>
        </p:nvSpPr>
        <p:spPr>
          <a:xfrm>
            <a:off x="1352550" y="2895600"/>
            <a:ext cx="359791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  <a:buClrTx/>
              <a:buSzTx/>
              <a:buFontTx/>
            </a:pPr>
            <a:r>
              <a:rPr lang="en-US" altLang="zh-CN" sz="2100" b="1" spc="42">
                <a:solidFill>
                  <a:srgbClr val="F5F0EB"/>
                </a:solidFill>
                <a:latin typeface="Times New Roman" panose="02020603050405020304" charset="0"/>
                <a:ea typeface="汉仪书宋二简" panose="02010600000101010101" charset="-122"/>
                <a:cs typeface="Times New Roman" panose="02020603050405020304" charset="0"/>
              </a:rPr>
              <a:t>Scene Investigation</a:t>
            </a:r>
            <a:endParaRPr lang="en-US" altLang="zh-CN" sz="2100" b="1" spc="42">
              <a:solidFill>
                <a:srgbClr val="F5F0EB"/>
              </a:solidFill>
              <a:latin typeface="Times New Roman" panose="02020603050405020304" charset="0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3" name="文本框 22"/>
          <p:cNvSpPr txBox="1"/>
          <p:nvPr>
            <p:custDataLst>
              <p:tags r:id="rId20"/>
            </p:custDataLst>
          </p:nvPr>
        </p:nvSpPr>
        <p:spPr>
          <a:xfrm>
            <a:off x="942975" y="3261360"/>
            <a:ext cx="4747895" cy="812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35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A first-person exploration through Republican-era China. Gather scattered clues and piece together the fragments of a hidden truth.</a:t>
            </a:r>
            <a:endParaRPr lang="en-US" altLang="zh-CN" sz="135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4" name="任意多边形 23"/>
          <p:cNvSpPr/>
          <p:nvPr>
            <p:custDataLst>
              <p:tags r:id="rId21"/>
            </p:custDataLst>
          </p:nvPr>
        </p:nvSpPr>
        <p:spPr>
          <a:xfrm>
            <a:off x="823595" y="413004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5C2A2A"/>
          </a:solidFill>
          <a:ln w="9525" cmpd="sng">
            <a:solidFill>
              <a:srgbClr val="5C2A2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25" name="文本框 24"/>
          <p:cNvSpPr txBox="1"/>
          <p:nvPr>
            <p:custDataLst>
              <p:tags r:id="rId22"/>
            </p:custDataLst>
          </p:nvPr>
        </p:nvSpPr>
        <p:spPr>
          <a:xfrm>
            <a:off x="1002030" y="4164330"/>
            <a:ext cx="535305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en-US" sz="1200">
                <a:solidFill>
                  <a:srgbClr val="F0D4C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Basics</a:t>
            </a:r>
            <a:endParaRPr lang="en-US" sz="1200">
              <a:solidFill>
                <a:srgbClr val="F0D4C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grpSp>
        <p:nvGrpSpPr>
          <p:cNvPr id="74" name="组合 73"/>
          <p:cNvGrpSpPr/>
          <p:nvPr/>
        </p:nvGrpSpPr>
        <p:grpSpPr>
          <a:xfrm>
            <a:off x="695325" y="4591685"/>
            <a:ext cx="5162550" cy="1760220"/>
            <a:chOff x="1095" y="7231"/>
            <a:chExt cx="8130" cy="2772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26" name="任意多边形 25"/>
            <p:cNvSpPr/>
            <p:nvPr>
              <p:custDataLst>
                <p:tags r:id="rId23"/>
              </p:custDataLst>
            </p:nvPr>
          </p:nvSpPr>
          <p:spPr>
            <a:xfrm>
              <a:off x="1095" y="7231"/>
              <a:ext cx="8130" cy="2773"/>
            </a:xfrm>
            <a:custGeom>
              <a:avLst/>
              <a:gdLst>
                <a:gd name="sw" fmla="*/ 1 w 8130"/>
                <a:gd name="sh" fmla="*/ 1 h 2773"/>
                <a:gd name="mins" fmla="min sw sh"/>
                <a:gd name="dsw" fmla="+- 0 sw mins"/>
                <a:gd name="dsh" fmla="+- 0 sh mins"/>
                <a:gd name="p0x0" fmla="*/ 0 w 8130"/>
                <a:gd name="p0y0" fmla="*/ 0 h 2773"/>
                <a:gd name="p0x1" fmla="*/ 8130 w 8130"/>
                <a:gd name="p0y1" fmla="*/ 0 h 2773"/>
                <a:gd name="p0x2" fmla="*/ 8130 w 8130"/>
                <a:gd name="p0y2" fmla="*/ 2773 h 2773"/>
                <a:gd name="p0x3" fmla="*/ 0 w 8130"/>
                <a:gd name="p0y3" fmla="*/ 2773 h 2773"/>
                <a:gd name="p0x4" fmla="*/ 0 w 8130"/>
                <a:gd name="p0y4" fmla="*/ 0 h 27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27" name="任意多边形 26"/>
            <p:cNvSpPr/>
            <p:nvPr>
              <p:custDataLst>
                <p:tags r:id="rId24"/>
              </p:custDataLst>
            </p:nvPr>
          </p:nvSpPr>
          <p:spPr>
            <a:xfrm>
              <a:off x="1095" y="7231"/>
              <a:ext cx="8130" cy="30"/>
            </a:xfrm>
            <a:custGeom>
              <a:avLst/>
              <a:gdLst>
                <a:gd name="sw" fmla="*/ 1 w 8130"/>
                <a:gd name="sh" fmla="*/ 1 h 30"/>
                <a:gd name="mins" fmla="min sw sh"/>
                <a:gd name="dsw" fmla="+- 0 sw mins"/>
                <a:gd name="dsh" fmla="+- 0 sh mins"/>
                <a:gd name="p0x0" fmla="*/ 0 w 8130"/>
                <a:gd name="p0y0" fmla="*/ 0 h 30"/>
                <a:gd name="p0x1" fmla="*/ 8130 w 8130"/>
                <a:gd name="p0y1" fmla="*/ 0 h 30"/>
                <a:gd name="p0x2" fmla="*/ 8115 w 8130"/>
                <a:gd name="p0y2" fmla="*/ 30 h 30"/>
                <a:gd name="p0x3" fmla="*/ 15 w 8130"/>
                <a:gd name="p0y3" fmla="*/ 30 h 30"/>
                <a:gd name="p0x4" fmla="*/ 0 w 813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28" name="任意多边形 27"/>
            <p:cNvSpPr/>
            <p:nvPr>
              <p:custDataLst>
                <p:tags r:id="rId25"/>
              </p:custDataLst>
            </p:nvPr>
          </p:nvSpPr>
          <p:spPr>
            <a:xfrm>
              <a:off x="9210" y="7231"/>
              <a:ext cx="15" cy="2773"/>
            </a:xfrm>
            <a:custGeom>
              <a:avLst/>
              <a:gdLst>
                <a:gd name="sw" fmla="*/ 1 w 15"/>
                <a:gd name="sh" fmla="*/ 1 h 2773"/>
                <a:gd name="mins" fmla="min sw sh"/>
                <a:gd name="dsw" fmla="+- 0 sw mins"/>
                <a:gd name="dsh" fmla="+- 0 sh mins"/>
                <a:gd name="p0x0" fmla="*/ 15 w 15"/>
                <a:gd name="p0y0" fmla="*/ 0 h 2773"/>
                <a:gd name="p0x1" fmla="*/ 15 w 15"/>
                <a:gd name="p0y1" fmla="*/ 2773 h 2773"/>
                <a:gd name="p0x2" fmla="*/ 0 w 15"/>
                <a:gd name="p0y2" fmla="*/ 2758 h 2773"/>
                <a:gd name="p0x3" fmla="*/ 0 w 15"/>
                <a:gd name="p0y3" fmla="*/ 30 h 2773"/>
                <a:gd name="p0x4" fmla="*/ 15 w 15"/>
                <a:gd name="p0y4" fmla="*/ 0 h 27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29" name="任意多边形 28"/>
            <p:cNvSpPr/>
            <p:nvPr>
              <p:custDataLst>
                <p:tags r:id="rId26"/>
              </p:custDataLst>
            </p:nvPr>
          </p:nvSpPr>
          <p:spPr>
            <a:xfrm>
              <a:off x="1095" y="9989"/>
              <a:ext cx="8130" cy="15"/>
            </a:xfrm>
            <a:custGeom>
              <a:avLst/>
              <a:gdLst>
                <a:gd name="sw" fmla="*/ 1 w 8130"/>
                <a:gd name="sh" fmla="*/ 1 h 15"/>
                <a:gd name="mins" fmla="min sw sh"/>
                <a:gd name="dsw" fmla="+- 0 sw mins"/>
                <a:gd name="dsh" fmla="+- 0 sh mins"/>
                <a:gd name="p0x0" fmla="*/ 8130 w 8130"/>
                <a:gd name="p0y0" fmla="*/ 15 h 15"/>
                <a:gd name="p0x1" fmla="*/ 0 w 8130"/>
                <a:gd name="p0y1" fmla="*/ 15 h 15"/>
                <a:gd name="p0x2" fmla="*/ 15 w 8130"/>
                <a:gd name="p0y2" fmla="*/ 0 h 15"/>
                <a:gd name="p0x3" fmla="*/ 8115 w 8130"/>
                <a:gd name="p0y3" fmla="*/ 0 h 15"/>
                <a:gd name="p0x4" fmla="*/ 8130 w 813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27"/>
              </p:custDataLst>
            </p:nvPr>
          </p:nvSpPr>
          <p:spPr>
            <a:xfrm>
              <a:off x="1095" y="7231"/>
              <a:ext cx="15" cy="2773"/>
            </a:xfrm>
            <a:custGeom>
              <a:avLst/>
              <a:gdLst>
                <a:gd name="sw" fmla="*/ 1 w 15"/>
                <a:gd name="sh" fmla="*/ 1 h 2773"/>
                <a:gd name="mins" fmla="min sw sh"/>
                <a:gd name="dsw" fmla="+- 0 sw mins"/>
                <a:gd name="dsh" fmla="+- 0 sh mins"/>
                <a:gd name="p0x0" fmla="*/ 0 w 15"/>
                <a:gd name="p0y0" fmla="*/ 2773 h 2773"/>
                <a:gd name="p0x1" fmla="*/ 0 w 15"/>
                <a:gd name="p0y1" fmla="*/ 0 h 2773"/>
                <a:gd name="p0x2" fmla="*/ 15 w 15"/>
                <a:gd name="p0y2" fmla="*/ 30 h 2773"/>
                <a:gd name="p0x3" fmla="*/ 15 w 15"/>
                <a:gd name="p0y3" fmla="*/ 2758 h 2773"/>
                <a:gd name="p0x4" fmla="*/ 0 w 15"/>
                <a:gd name="p0y4" fmla="*/ 2773 h 27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32" name="任意多边形 31"/>
          <p:cNvSpPr/>
          <p:nvPr>
            <p:custDataLst>
              <p:tags r:id="rId28"/>
            </p:custDataLst>
          </p:nvPr>
        </p:nvSpPr>
        <p:spPr>
          <a:xfrm>
            <a:off x="819150" y="47250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33" name="图片 32" descr="12826a8b-8755-11f1-ab80-664193acef92"/>
          <p:cNvPicPr/>
          <p:nvPr>
            <p:custDataLst>
              <p:tags r:id="rId29"/>
            </p:custDataLst>
          </p:nvPr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rcRect t="-132" b="132"/>
          <a:stretch>
            <a:fillRect/>
          </a:stretch>
        </p:blipFill>
        <p:spPr>
          <a:xfrm>
            <a:off x="904875" y="4810760"/>
            <a:ext cx="247650" cy="24765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2"/>
            </p:custDataLst>
          </p:nvPr>
        </p:nvSpPr>
        <p:spPr>
          <a:xfrm>
            <a:off x="1352550" y="4752340"/>
            <a:ext cx="182435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Times New Roman" panose="02020603050405020304" charset="0"/>
                <a:ea typeface="汉仪书宋二简" panose="02010600000101010101" charset="-122"/>
                <a:cs typeface="Times New Roman" panose="02020603050405020304" charset="0"/>
              </a:rPr>
              <a:t>Sanity Meter</a:t>
            </a:r>
            <a:endParaRPr lang="en-US" altLang="zh-CN" sz="2100" b="1" spc="42">
              <a:solidFill>
                <a:srgbClr val="F5F0EB"/>
              </a:solidFill>
              <a:latin typeface="Times New Roman" panose="02020603050405020304" charset="0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36" name="文本框 35"/>
          <p:cNvSpPr txBox="1"/>
          <p:nvPr>
            <p:custDataLst>
              <p:tags r:id="rId33"/>
            </p:custDataLst>
          </p:nvPr>
        </p:nvSpPr>
        <p:spPr>
          <a:xfrm>
            <a:off x="874395" y="5205730"/>
            <a:ext cx="4973955" cy="7797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3000"/>
              </a:lnSpc>
              <a:buClrTx/>
              <a:buSzTx/>
              <a:buFontTx/>
            </a:pPr>
            <a:r>
              <a:rPr lang="en-US" altLang="zh-CN" sz="1350">
                <a:solidFill>
                  <a:srgbClr val="D4CFC2"/>
                </a:solidFill>
                <a:latin typeface="Times New Roman" panose="02020603050405020304" charset="0"/>
                <a:ea typeface="汉仪书宋二简" panose="02010600000101010101" charset="-122"/>
                <a:cs typeface="Times New Roman" panose="02020603050405020304" charset="0"/>
              </a:rPr>
              <a:t>Every glimpse of the supernatural chips away at your sanity. Vision distorts. Movement slows. HP down. Let it hit zero — and death follows. Fear itself is the enemy.</a:t>
            </a:r>
            <a:endParaRPr lang="en-US" altLang="zh-CN" sz="1350">
              <a:solidFill>
                <a:srgbClr val="D4CFC2"/>
              </a:solidFill>
              <a:latin typeface="Times New Roman" panose="02020603050405020304" charset="0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37" name="任意多边形 36"/>
          <p:cNvSpPr/>
          <p:nvPr>
            <p:custDataLst>
              <p:tags r:id="rId34"/>
            </p:custDataLst>
          </p:nvPr>
        </p:nvSpPr>
        <p:spPr>
          <a:xfrm>
            <a:off x="823595" y="598614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5C2A2A"/>
          </a:solidFill>
          <a:ln w="9525" cmpd="sng">
            <a:solidFill>
              <a:srgbClr val="5C2A2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35"/>
            </p:custDataLst>
          </p:nvPr>
        </p:nvSpPr>
        <p:spPr>
          <a:xfrm>
            <a:off x="942975" y="6020750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en-US" sz="1200">
                <a:solidFill>
                  <a:srgbClr val="F0D4C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Trouble</a:t>
            </a:r>
            <a:endParaRPr lang="en-US" sz="1200">
              <a:solidFill>
                <a:srgbClr val="F0D4C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grpSp>
        <p:nvGrpSpPr>
          <p:cNvPr id="75" name="组合 74"/>
          <p:cNvGrpSpPr/>
          <p:nvPr/>
        </p:nvGrpSpPr>
        <p:grpSpPr>
          <a:xfrm>
            <a:off x="6210300" y="2116455"/>
            <a:ext cx="5410200" cy="4359910"/>
            <a:chOff x="9780" y="3333"/>
            <a:chExt cx="8520" cy="6866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39" name="任意多边形 38"/>
            <p:cNvSpPr/>
            <p:nvPr>
              <p:custDataLst>
                <p:tags r:id="rId36"/>
              </p:custDataLst>
            </p:nvPr>
          </p:nvSpPr>
          <p:spPr>
            <a:xfrm>
              <a:off x="9780" y="3333"/>
              <a:ext cx="8520" cy="6867"/>
            </a:xfrm>
            <a:custGeom>
              <a:avLst/>
              <a:gdLst>
                <a:gd name="sw" fmla="*/ 1 w 8520"/>
                <a:gd name="sh" fmla="*/ 1 h 6866"/>
                <a:gd name="mins" fmla="min sw sh"/>
                <a:gd name="dsw" fmla="+- 0 sw mins"/>
                <a:gd name="dsh" fmla="+- 0 sh mins"/>
                <a:gd name="p0x0" fmla="*/ 0 w 8520"/>
                <a:gd name="p0y0" fmla="*/ 0 h 6866"/>
                <a:gd name="p0x1" fmla="*/ 8520 w 8520"/>
                <a:gd name="p0y1" fmla="*/ 0 h 6866"/>
                <a:gd name="p0x2" fmla="*/ 8520 w 8520"/>
                <a:gd name="p0y2" fmla="*/ 6866 h 6866"/>
                <a:gd name="p0x3" fmla="*/ 0 w 8520"/>
                <a:gd name="p0y3" fmla="*/ 6866 h 6866"/>
                <a:gd name="p0x4" fmla="*/ 0 w 8520"/>
                <a:gd name="p0y4" fmla="*/ 0 h 686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40" name="任意多边形 39"/>
            <p:cNvSpPr/>
            <p:nvPr>
              <p:custDataLst>
                <p:tags r:id="rId37"/>
              </p:custDataLst>
            </p:nvPr>
          </p:nvSpPr>
          <p:spPr>
            <a:xfrm>
              <a:off x="9780" y="3333"/>
              <a:ext cx="8520" cy="30"/>
            </a:xfrm>
            <a:custGeom>
              <a:avLst/>
              <a:gdLst>
                <a:gd name="sw" fmla="*/ 1 w 8520"/>
                <a:gd name="sh" fmla="*/ 1 h 30"/>
                <a:gd name="mins" fmla="min sw sh"/>
                <a:gd name="dsw" fmla="+- 0 sw mins"/>
                <a:gd name="dsh" fmla="+- 0 sh mins"/>
                <a:gd name="p0x0" fmla="*/ 0 w 8520"/>
                <a:gd name="p0y0" fmla="*/ 0 h 30"/>
                <a:gd name="p0x1" fmla="*/ 8520 w 8520"/>
                <a:gd name="p0y1" fmla="*/ 0 h 30"/>
                <a:gd name="p0x2" fmla="*/ 8505 w 8520"/>
                <a:gd name="p0y2" fmla="*/ 30 h 30"/>
                <a:gd name="p0x3" fmla="*/ 15 w 8520"/>
                <a:gd name="p0y3" fmla="*/ 30 h 30"/>
                <a:gd name="p0x4" fmla="*/ 0 w 852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41" name="任意多边形 40"/>
            <p:cNvSpPr/>
            <p:nvPr>
              <p:custDataLst>
                <p:tags r:id="rId38"/>
              </p:custDataLst>
            </p:nvPr>
          </p:nvSpPr>
          <p:spPr>
            <a:xfrm>
              <a:off x="18285" y="3333"/>
              <a:ext cx="15" cy="6867"/>
            </a:xfrm>
            <a:custGeom>
              <a:avLst/>
              <a:gdLst>
                <a:gd name="sw" fmla="*/ 1 w 15"/>
                <a:gd name="sh" fmla="*/ 1 h 6866"/>
                <a:gd name="mins" fmla="min sw sh"/>
                <a:gd name="dsw" fmla="+- 0 sw mins"/>
                <a:gd name="dsh" fmla="+- 0 sh mins"/>
                <a:gd name="p0x0" fmla="*/ 15 w 15"/>
                <a:gd name="p0y0" fmla="*/ 0 h 6866"/>
                <a:gd name="p0x1" fmla="*/ 15 w 15"/>
                <a:gd name="p0y1" fmla="*/ 6866 h 6866"/>
                <a:gd name="p0x2" fmla="*/ 0 w 15"/>
                <a:gd name="p0y2" fmla="*/ 6851 h 6866"/>
                <a:gd name="p0x3" fmla="*/ 0 w 15"/>
                <a:gd name="p0y3" fmla="*/ 30 h 6866"/>
                <a:gd name="p0x4" fmla="*/ 15 w 15"/>
                <a:gd name="p0y4" fmla="*/ 0 h 686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42" name="任意多边形 41"/>
            <p:cNvSpPr/>
            <p:nvPr>
              <p:custDataLst>
                <p:tags r:id="rId39"/>
              </p:custDataLst>
            </p:nvPr>
          </p:nvSpPr>
          <p:spPr>
            <a:xfrm>
              <a:off x="9780" y="10185"/>
              <a:ext cx="8520" cy="15"/>
            </a:xfrm>
            <a:custGeom>
              <a:avLst/>
              <a:gdLst>
                <a:gd name="sw" fmla="*/ 1 w 8520"/>
                <a:gd name="sh" fmla="*/ 1 h 15"/>
                <a:gd name="mins" fmla="min sw sh"/>
                <a:gd name="dsw" fmla="+- 0 sw mins"/>
                <a:gd name="dsh" fmla="+- 0 sh mins"/>
                <a:gd name="p0x0" fmla="*/ 8520 w 8520"/>
                <a:gd name="p0y0" fmla="*/ 15 h 15"/>
                <a:gd name="p0x1" fmla="*/ 0 w 8520"/>
                <a:gd name="p0y1" fmla="*/ 15 h 15"/>
                <a:gd name="p0x2" fmla="*/ 15 w 8520"/>
                <a:gd name="p0y2" fmla="*/ 0 h 15"/>
                <a:gd name="p0x3" fmla="*/ 8505 w 8520"/>
                <a:gd name="p0y3" fmla="*/ 0 h 15"/>
                <a:gd name="p0x4" fmla="*/ 8520 w 852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43" name="任意多边形 42"/>
            <p:cNvSpPr/>
            <p:nvPr>
              <p:custDataLst>
                <p:tags r:id="rId40"/>
              </p:custDataLst>
            </p:nvPr>
          </p:nvSpPr>
          <p:spPr>
            <a:xfrm>
              <a:off x="9780" y="3333"/>
              <a:ext cx="15" cy="6867"/>
            </a:xfrm>
            <a:custGeom>
              <a:avLst/>
              <a:gdLst>
                <a:gd name="sw" fmla="*/ 1 w 15"/>
                <a:gd name="sh" fmla="*/ 1 h 6866"/>
                <a:gd name="mins" fmla="min sw sh"/>
                <a:gd name="dsw" fmla="+- 0 sw mins"/>
                <a:gd name="dsh" fmla="+- 0 sh mins"/>
                <a:gd name="p0x0" fmla="*/ 0 w 15"/>
                <a:gd name="p0y0" fmla="*/ 6866 h 6866"/>
                <a:gd name="p0x1" fmla="*/ 0 w 15"/>
                <a:gd name="p0y1" fmla="*/ 0 h 6866"/>
                <a:gd name="p0x2" fmla="*/ 15 w 15"/>
                <a:gd name="p0y2" fmla="*/ 30 h 6866"/>
                <a:gd name="p0x3" fmla="*/ 15 w 15"/>
                <a:gd name="p0y3" fmla="*/ 6851 h 6866"/>
                <a:gd name="p0x4" fmla="*/ 0 w 15"/>
                <a:gd name="p0y4" fmla="*/ 6866 h 686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45" name="文本框 44"/>
          <p:cNvSpPr txBox="1"/>
          <p:nvPr>
            <p:custDataLst>
              <p:tags r:id="rId41"/>
            </p:custDataLst>
          </p:nvPr>
        </p:nvSpPr>
        <p:spPr>
          <a:xfrm>
            <a:off x="7616825" y="2233930"/>
            <a:ext cx="282511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Unique Features</a:t>
            </a:r>
            <a:endParaRPr lang="en-US" altLang="zh-CN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6334125" y="2735580"/>
            <a:ext cx="5162550" cy="1760220"/>
            <a:chOff x="9975" y="4308"/>
            <a:chExt cx="8130" cy="2772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46" name="任意多边形 45"/>
            <p:cNvSpPr/>
            <p:nvPr>
              <p:custDataLst>
                <p:tags r:id="rId42"/>
              </p:custDataLst>
            </p:nvPr>
          </p:nvSpPr>
          <p:spPr>
            <a:xfrm>
              <a:off x="9975" y="4308"/>
              <a:ext cx="8130" cy="2773"/>
            </a:xfrm>
            <a:custGeom>
              <a:avLst/>
              <a:gdLst>
                <a:gd name="sw" fmla="*/ 1 w 8130"/>
                <a:gd name="sh" fmla="*/ 1 h 2773"/>
                <a:gd name="mins" fmla="min sw sh"/>
                <a:gd name="dsw" fmla="+- 0 sw mins"/>
                <a:gd name="dsh" fmla="+- 0 sh mins"/>
                <a:gd name="p0x0" fmla="*/ 0 w 8130"/>
                <a:gd name="p0y0" fmla="*/ 0 h 2773"/>
                <a:gd name="p0x1" fmla="*/ 8130 w 8130"/>
                <a:gd name="p0y1" fmla="*/ 0 h 2773"/>
                <a:gd name="p0x2" fmla="*/ 8130 w 8130"/>
                <a:gd name="p0y2" fmla="*/ 2773 h 2773"/>
                <a:gd name="p0x3" fmla="*/ 0 w 8130"/>
                <a:gd name="p0y3" fmla="*/ 2773 h 2773"/>
                <a:gd name="p0x4" fmla="*/ 0 w 8130"/>
                <a:gd name="p0y4" fmla="*/ 0 h 27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47" name="任意多边形 46"/>
            <p:cNvSpPr/>
            <p:nvPr>
              <p:custDataLst>
                <p:tags r:id="rId43"/>
              </p:custDataLst>
            </p:nvPr>
          </p:nvSpPr>
          <p:spPr>
            <a:xfrm>
              <a:off x="9975" y="4308"/>
              <a:ext cx="8130" cy="30"/>
            </a:xfrm>
            <a:custGeom>
              <a:avLst/>
              <a:gdLst>
                <a:gd name="sw" fmla="*/ 1 w 8130"/>
                <a:gd name="sh" fmla="*/ 1 h 30"/>
                <a:gd name="mins" fmla="min sw sh"/>
                <a:gd name="dsw" fmla="+- 0 sw mins"/>
                <a:gd name="dsh" fmla="+- 0 sh mins"/>
                <a:gd name="p0x0" fmla="*/ 0 w 8130"/>
                <a:gd name="p0y0" fmla="*/ 0 h 30"/>
                <a:gd name="p0x1" fmla="*/ 8130 w 8130"/>
                <a:gd name="p0y1" fmla="*/ 0 h 30"/>
                <a:gd name="p0x2" fmla="*/ 8115 w 8130"/>
                <a:gd name="p0y2" fmla="*/ 30 h 30"/>
                <a:gd name="p0x3" fmla="*/ 15 w 8130"/>
                <a:gd name="p0y3" fmla="*/ 30 h 30"/>
                <a:gd name="p0x4" fmla="*/ 0 w 813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48" name="任意多边形 47"/>
            <p:cNvSpPr/>
            <p:nvPr>
              <p:custDataLst>
                <p:tags r:id="rId44"/>
              </p:custDataLst>
            </p:nvPr>
          </p:nvSpPr>
          <p:spPr>
            <a:xfrm>
              <a:off x="18090" y="4308"/>
              <a:ext cx="15" cy="2773"/>
            </a:xfrm>
            <a:custGeom>
              <a:avLst/>
              <a:gdLst>
                <a:gd name="sw" fmla="*/ 1 w 15"/>
                <a:gd name="sh" fmla="*/ 1 h 2773"/>
                <a:gd name="mins" fmla="min sw sh"/>
                <a:gd name="dsw" fmla="+- 0 sw mins"/>
                <a:gd name="dsh" fmla="+- 0 sh mins"/>
                <a:gd name="p0x0" fmla="*/ 15 w 15"/>
                <a:gd name="p0y0" fmla="*/ 0 h 2773"/>
                <a:gd name="p0x1" fmla="*/ 15 w 15"/>
                <a:gd name="p0y1" fmla="*/ 2773 h 2773"/>
                <a:gd name="p0x2" fmla="*/ 0 w 15"/>
                <a:gd name="p0y2" fmla="*/ 2758 h 2773"/>
                <a:gd name="p0x3" fmla="*/ 0 w 15"/>
                <a:gd name="p0y3" fmla="*/ 30 h 2773"/>
                <a:gd name="p0x4" fmla="*/ 15 w 15"/>
                <a:gd name="p0y4" fmla="*/ 0 h 27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49" name="任意多边形 48"/>
            <p:cNvSpPr/>
            <p:nvPr>
              <p:custDataLst>
                <p:tags r:id="rId45"/>
              </p:custDataLst>
            </p:nvPr>
          </p:nvSpPr>
          <p:spPr>
            <a:xfrm>
              <a:off x="9975" y="7066"/>
              <a:ext cx="8130" cy="15"/>
            </a:xfrm>
            <a:custGeom>
              <a:avLst/>
              <a:gdLst>
                <a:gd name="sw" fmla="*/ 1 w 8130"/>
                <a:gd name="sh" fmla="*/ 1 h 15"/>
                <a:gd name="mins" fmla="min sw sh"/>
                <a:gd name="dsw" fmla="+- 0 sw mins"/>
                <a:gd name="dsh" fmla="+- 0 sh mins"/>
                <a:gd name="p0x0" fmla="*/ 8130 w 8130"/>
                <a:gd name="p0y0" fmla="*/ 15 h 15"/>
                <a:gd name="p0x1" fmla="*/ 0 w 8130"/>
                <a:gd name="p0y1" fmla="*/ 15 h 15"/>
                <a:gd name="p0x2" fmla="*/ 15 w 8130"/>
                <a:gd name="p0y2" fmla="*/ 0 h 15"/>
                <a:gd name="p0x3" fmla="*/ 8115 w 8130"/>
                <a:gd name="p0y3" fmla="*/ 0 h 15"/>
                <a:gd name="p0x4" fmla="*/ 8130 w 813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50" name="任意多边形 49"/>
            <p:cNvSpPr/>
            <p:nvPr>
              <p:custDataLst>
                <p:tags r:id="rId46"/>
              </p:custDataLst>
            </p:nvPr>
          </p:nvSpPr>
          <p:spPr>
            <a:xfrm>
              <a:off x="9975" y="4308"/>
              <a:ext cx="15" cy="2773"/>
            </a:xfrm>
            <a:custGeom>
              <a:avLst/>
              <a:gdLst>
                <a:gd name="sw" fmla="*/ 1 w 15"/>
                <a:gd name="sh" fmla="*/ 1 h 2773"/>
                <a:gd name="mins" fmla="min sw sh"/>
                <a:gd name="dsw" fmla="+- 0 sw mins"/>
                <a:gd name="dsh" fmla="+- 0 sh mins"/>
                <a:gd name="p0x0" fmla="*/ 0 w 15"/>
                <a:gd name="p0y0" fmla="*/ 2773 h 2773"/>
                <a:gd name="p0x1" fmla="*/ 0 w 15"/>
                <a:gd name="p0y1" fmla="*/ 0 h 2773"/>
                <a:gd name="p0x2" fmla="*/ 15 w 15"/>
                <a:gd name="p0y2" fmla="*/ 30 h 2773"/>
                <a:gd name="p0x3" fmla="*/ 15 w 15"/>
                <a:gd name="p0y3" fmla="*/ 2758 h 2773"/>
                <a:gd name="p0x4" fmla="*/ 0 w 15"/>
                <a:gd name="p0y4" fmla="*/ 2773 h 27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52" name="任意多边形 51"/>
          <p:cNvSpPr/>
          <p:nvPr>
            <p:custDataLst>
              <p:tags r:id="rId47"/>
            </p:custDataLst>
          </p:nvPr>
        </p:nvSpPr>
        <p:spPr>
          <a:xfrm>
            <a:off x="6457950" y="28689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53" name="图片 52" descr="12826a41-8755-11f1-ab80-664193acef92"/>
          <p:cNvPicPr/>
          <p:nvPr>
            <p:custDataLst>
              <p:tags r:id="rId48"/>
            </p:custDataLst>
          </p:nvPr>
        </p:nvPicPr>
        <p:blipFill>
          <a:blip r:embed="rId49">
            <a:extLst>
              <a:ext uri="{96DAC541-7B7A-43D3-8B79-37D633B846F1}">
                <asvg:svgBlip xmlns:asvg="http://schemas.microsoft.com/office/drawing/2016/SVG/main" r:embed="rId50"/>
              </a:ext>
            </a:extLst>
          </a:blip>
          <a:srcRect t="-11" b="11"/>
          <a:stretch>
            <a:fillRect/>
          </a:stretch>
        </p:blipFill>
        <p:spPr>
          <a:xfrm>
            <a:off x="6543675" y="2954655"/>
            <a:ext cx="247650" cy="247650"/>
          </a:xfrm>
          <a:prstGeom prst="rect">
            <a:avLst/>
          </a:prstGeom>
        </p:spPr>
      </p:pic>
      <p:sp>
        <p:nvSpPr>
          <p:cNvPr id="55" name="文本框 54"/>
          <p:cNvSpPr txBox="1"/>
          <p:nvPr>
            <p:custDataLst>
              <p:tags r:id="rId51"/>
            </p:custDataLst>
          </p:nvPr>
        </p:nvSpPr>
        <p:spPr>
          <a:xfrm>
            <a:off x="6991350" y="2895600"/>
            <a:ext cx="292608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  <a:buClrTx/>
              <a:buSzTx/>
              <a:buFontTx/>
            </a:pPr>
            <a:r>
              <a:rPr lang="en-US" altLang="zh-CN" sz="2100" b="1" spc="42">
                <a:solidFill>
                  <a:srgbClr val="F5F0EB"/>
                </a:solidFill>
                <a:latin typeface="Times New Roman" panose="02020603050405020304" charset="0"/>
                <a:ea typeface="汉仪书宋二简" panose="02010600000101010101" charset="-122"/>
                <a:cs typeface="Times New Roman" panose="02020603050405020304" charset="0"/>
              </a:rPr>
              <a:t>Inventory Wheel</a:t>
            </a:r>
            <a:endParaRPr lang="en-US" altLang="zh-CN" sz="2100" b="1" spc="42">
              <a:solidFill>
                <a:srgbClr val="F5F0EB"/>
              </a:solidFill>
              <a:latin typeface="Times New Roman" panose="02020603050405020304" charset="0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56" name="文本框 55"/>
          <p:cNvSpPr txBox="1"/>
          <p:nvPr>
            <p:custDataLst>
              <p:tags r:id="rId52"/>
            </p:custDataLst>
          </p:nvPr>
        </p:nvSpPr>
        <p:spPr>
          <a:xfrm>
            <a:off x="6543675" y="3261360"/>
            <a:ext cx="4232275" cy="81216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35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A compass-style radial menu for quick access to talismans, bronze mirrors, and other tools — adding a layer of strategy to every item choice.</a:t>
            </a:r>
            <a:endParaRPr lang="en-US" altLang="zh-CN" sz="135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57" name="任意多边形 56"/>
          <p:cNvSpPr/>
          <p:nvPr>
            <p:custDataLst>
              <p:tags r:id="rId53"/>
            </p:custDataLst>
          </p:nvPr>
        </p:nvSpPr>
        <p:spPr>
          <a:xfrm>
            <a:off x="6462395" y="4130040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5C2A2A"/>
          </a:solidFill>
          <a:ln w="9525" cmpd="sng">
            <a:solidFill>
              <a:srgbClr val="5C2A2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58" name="文本框 57"/>
          <p:cNvSpPr txBox="1"/>
          <p:nvPr>
            <p:custDataLst>
              <p:tags r:id="rId54"/>
            </p:custDataLst>
          </p:nvPr>
        </p:nvSpPr>
        <p:spPr>
          <a:xfrm>
            <a:off x="6581775" y="4164345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en-US" sz="1200">
                <a:solidFill>
                  <a:srgbClr val="F0D4C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Controls</a:t>
            </a:r>
            <a:endParaRPr lang="en-US" sz="1200">
              <a:solidFill>
                <a:srgbClr val="F0D4C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grpSp>
        <p:nvGrpSpPr>
          <p:cNvPr id="77" name="组合 76"/>
          <p:cNvGrpSpPr/>
          <p:nvPr/>
        </p:nvGrpSpPr>
        <p:grpSpPr>
          <a:xfrm>
            <a:off x="6334125" y="4591685"/>
            <a:ext cx="5162550" cy="1760220"/>
            <a:chOff x="9975" y="7231"/>
            <a:chExt cx="8130" cy="2772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59" name="任意多边形 58"/>
            <p:cNvSpPr/>
            <p:nvPr>
              <p:custDataLst>
                <p:tags r:id="rId55"/>
              </p:custDataLst>
            </p:nvPr>
          </p:nvSpPr>
          <p:spPr>
            <a:xfrm>
              <a:off x="9975" y="7231"/>
              <a:ext cx="8130" cy="2773"/>
            </a:xfrm>
            <a:custGeom>
              <a:avLst/>
              <a:gdLst>
                <a:gd name="sw" fmla="*/ 1 w 8130"/>
                <a:gd name="sh" fmla="*/ 1 h 2773"/>
                <a:gd name="mins" fmla="min sw sh"/>
                <a:gd name="dsw" fmla="+- 0 sw mins"/>
                <a:gd name="dsh" fmla="+- 0 sh mins"/>
                <a:gd name="p0x0" fmla="*/ 0 w 8130"/>
                <a:gd name="p0y0" fmla="*/ 0 h 2773"/>
                <a:gd name="p0x1" fmla="*/ 8130 w 8130"/>
                <a:gd name="p0y1" fmla="*/ 0 h 2773"/>
                <a:gd name="p0x2" fmla="*/ 8130 w 8130"/>
                <a:gd name="p0y2" fmla="*/ 2773 h 2773"/>
                <a:gd name="p0x3" fmla="*/ 0 w 8130"/>
                <a:gd name="p0y3" fmla="*/ 2773 h 2773"/>
                <a:gd name="p0x4" fmla="*/ 0 w 8130"/>
                <a:gd name="p0y4" fmla="*/ 0 h 27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60" name="任意多边形 59"/>
            <p:cNvSpPr/>
            <p:nvPr>
              <p:custDataLst>
                <p:tags r:id="rId56"/>
              </p:custDataLst>
            </p:nvPr>
          </p:nvSpPr>
          <p:spPr>
            <a:xfrm>
              <a:off x="9975" y="7231"/>
              <a:ext cx="8130" cy="30"/>
            </a:xfrm>
            <a:custGeom>
              <a:avLst/>
              <a:gdLst>
                <a:gd name="sw" fmla="*/ 1 w 8130"/>
                <a:gd name="sh" fmla="*/ 1 h 30"/>
                <a:gd name="mins" fmla="min sw sh"/>
                <a:gd name="dsw" fmla="+- 0 sw mins"/>
                <a:gd name="dsh" fmla="+- 0 sh mins"/>
                <a:gd name="p0x0" fmla="*/ 0 w 8130"/>
                <a:gd name="p0y0" fmla="*/ 0 h 30"/>
                <a:gd name="p0x1" fmla="*/ 8130 w 8130"/>
                <a:gd name="p0y1" fmla="*/ 0 h 30"/>
                <a:gd name="p0x2" fmla="*/ 8115 w 8130"/>
                <a:gd name="p0y2" fmla="*/ 30 h 30"/>
                <a:gd name="p0x3" fmla="*/ 15 w 8130"/>
                <a:gd name="p0y3" fmla="*/ 30 h 30"/>
                <a:gd name="p0x4" fmla="*/ 0 w 813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61" name="任意多边形 60"/>
            <p:cNvSpPr/>
            <p:nvPr>
              <p:custDataLst>
                <p:tags r:id="rId57"/>
              </p:custDataLst>
            </p:nvPr>
          </p:nvSpPr>
          <p:spPr>
            <a:xfrm>
              <a:off x="18090" y="7231"/>
              <a:ext cx="15" cy="2773"/>
            </a:xfrm>
            <a:custGeom>
              <a:avLst/>
              <a:gdLst>
                <a:gd name="sw" fmla="*/ 1 w 15"/>
                <a:gd name="sh" fmla="*/ 1 h 2773"/>
                <a:gd name="mins" fmla="min sw sh"/>
                <a:gd name="dsw" fmla="+- 0 sw mins"/>
                <a:gd name="dsh" fmla="+- 0 sh mins"/>
                <a:gd name="p0x0" fmla="*/ 15 w 15"/>
                <a:gd name="p0y0" fmla="*/ 0 h 2773"/>
                <a:gd name="p0x1" fmla="*/ 15 w 15"/>
                <a:gd name="p0y1" fmla="*/ 2773 h 2773"/>
                <a:gd name="p0x2" fmla="*/ 0 w 15"/>
                <a:gd name="p0y2" fmla="*/ 2758 h 2773"/>
                <a:gd name="p0x3" fmla="*/ 0 w 15"/>
                <a:gd name="p0y3" fmla="*/ 30 h 2773"/>
                <a:gd name="p0x4" fmla="*/ 15 w 15"/>
                <a:gd name="p0y4" fmla="*/ 0 h 27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62" name="任意多边形 61"/>
            <p:cNvSpPr/>
            <p:nvPr>
              <p:custDataLst>
                <p:tags r:id="rId58"/>
              </p:custDataLst>
            </p:nvPr>
          </p:nvSpPr>
          <p:spPr>
            <a:xfrm>
              <a:off x="9975" y="9989"/>
              <a:ext cx="8130" cy="15"/>
            </a:xfrm>
            <a:custGeom>
              <a:avLst/>
              <a:gdLst>
                <a:gd name="sw" fmla="*/ 1 w 8130"/>
                <a:gd name="sh" fmla="*/ 1 h 15"/>
                <a:gd name="mins" fmla="min sw sh"/>
                <a:gd name="dsw" fmla="+- 0 sw mins"/>
                <a:gd name="dsh" fmla="+- 0 sh mins"/>
                <a:gd name="p0x0" fmla="*/ 8130 w 8130"/>
                <a:gd name="p0y0" fmla="*/ 15 h 15"/>
                <a:gd name="p0x1" fmla="*/ 0 w 8130"/>
                <a:gd name="p0y1" fmla="*/ 15 h 15"/>
                <a:gd name="p0x2" fmla="*/ 15 w 8130"/>
                <a:gd name="p0y2" fmla="*/ 0 h 15"/>
                <a:gd name="p0x3" fmla="*/ 8115 w 8130"/>
                <a:gd name="p0y3" fmla="*/ 0 h 15"/>
                <a:gd name="p0x4" fmla="*/ 8130 w 813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63" name="任意多边形 62"/>
            <p:cNvSpPr/>
            <p:nvPr>
              <p:custDataLst>
                <p:tags r:id="rId59"/>
              </p:custDataLst>
            </p:nvPr>
          </p:nvSpPr>
          <p:spPr>
            <a:xfrm>
              <a:off x="9975" y="7231"/>
              <a:ext cx="15" cy="2773"/>
            </a:xfrm>
            <a:custGeom>
              <a:avLst/>
              <a:gdLst>
                <a:gd name="sw" fmla="*/ 1 w 15"/>
                <a:gd name="sh" fmla="*/ 1 h 2773"/>
                <a:gd name="mins" fmla="min sw sh"/>
                <a:gd name="dsw" fmla="+- 0 sw mins"/>
                <a:gd name="dsh" fmla="+- 0 sh mins"/>
                <a:gd name="p0x0" fmla="*/ 0 w 15"/>
                <a:gd name="p0y0" fmla="*/ 2773 h 2773"/>
                <a:gd name="p0x1" fmla="*/ 0 w 15"/>
                <a:gd name="p0y1" fmla="*/ 0 h 2773"/>
                <a:gd name="p0x2" fmla="*/ 15 w 15"/>
                <a:gd name="p0y2" fmla="*/ 30 h 2773"/>
                <a:gd name="p0x3" fmla="*/ 15 w 15"/>
                <a:gd name="p0y3" fmla="*/ 2758 h 2773"/>
                <a:gd name="p0x4" fmla="*/ 0 w 15"/>
                <a:gd name="p0y4" fmla="*/ 2773 h 277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65" name="任意多边形 64"/>
          <p:cNvSpPr/>
          <p:nvPr>
            <p:custDataLst>
              <p:tags r:id="rId60"/>
            </p:custDataLst>
          </p:nvPr>
        </p:nvSpPr>
        <p:spPr>
          <a:xfrm>
            <a:off x="6457950" y="472503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20 w 660"/>
              <a:gd name="p0y0" fmla="*/ 0 h 660"/>
              <a:gd name="p0x1" fmla="*/ 540 w 660"/>
              <a:gd name="p0y1" fmla="*/ 0 h 660"/>
              <a:gd name="p0x2" fmla="*/ 606 w 660"/>
              <a:gd name="p0y2" fmla="*/ 0 h 660"/>
              <a:gd name="p0x3" fmla="*/ 660 w 660"/>
              <a:gd name="p0y3" fmla="*/ 53 h 660"/>
              <a:gd name="p0x4" fmla="*/ 660 w 660"/>
              <a:gd name="p0y4" fmla="*/ 120 h 660"/>
              <a:gd name="p0x5" fmla="*/ 660 w 660"/>
              <a:gd name="p0y5" fmla="*/ 540 h 660"/>
              <a:gd name="p0x6" fmla="*/ 660 w 660"/>
              <a:gd name="p0y6" fmla="*/ 606 h 660"/>
              <a:gd name="p0x7" fmla="*/ 606 w 660"/>
              <a:gd name="p0y7" fmla="*/ 660 h 660"/>
              <a:gd name="p0x8" fmla="*/ 540 w 660"/>
              <a:gd name="p0y8" fmla="*/ 660 h 660"/>
              <a:gd name="p0x9" fmla="*/ 120 w 660"/>
              <a:gd name="p0y9" fmla="*/ 660 h 660"/>
              <a:gd name="p0x10" fmla="*/ 53 w 660"/>
              <a:gd name="p0y10" fmla="*/ 660 h 660"/>
              <a:gd name="p0x11" fmla="*/ 0 w 660"/>
              <a:gd name="p0y11" fmla="*/ 606 h 660"/>
              <a:gd name="p0x12" fmla="*/ 0 w 660"/>
              <a:gd name="p0y12" fmla="*/ 540 h 660"/>
              <a:gd name="p0x13" fmla="*/ 0 w 660"/>
              <a:gd name="p0y13" fmla="*/ 120 h 660"/>
              <a:gd name="p0x14" fmla="*/ 0 w 660"/>
              <a:gd name="p0y14" fmla="*/ 53 h 660"/>
              <a:gd name="p0x15" fmla="*/ 53 w 660"/>
              <a:gd name="p0y15" fmla="*/ 0 h 660"/>
              <a:gd name="p0x16" fmla="*/ 12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66" name="图片 65" descr="12826a96-8755-11f1-ab80-664193acef92"/>
          <p:cNvPicPr/>
          <p:nvPr>
            <p:custDataLst>
              <p:tags r:id="rId61"/>
            </p:custDataLst>
          </p:nvPr>
        </p:nvPicPr>
        <p:blipFill>
          <a:blip r:embed="rId62">
            <a:extLst>
              <a:ext uri="{96DAC541-7B7A-43D3-8B79-37D633B846F1}">
                <asvg:svgBlip xmlns:asvg="http://schemas.microsoft.com/office/drawing/2016/SVG/main" r:embed="rId63"/>
              </a:ext>
            </a:extLst>
          </a:blip>
          <a:srcRect t="-132" b="132"/>
          <a:stretch>
            <a:fillRect/>
          </a:stretch>
        </p:blipFill>
        <p:spPr>
          <a:xfrm>
            <a:off x="6543675" y="4810760"/>
            <a:ext cx="247650" cy="247650"/>
          </a:xfrm>
          <a:prstGeom prst="rect">
            <a:avLst/>
          </a:prstGeom>
        </p:spPr>
      </p:pic>
      <p:sp>
        <p:nvSpPr>
          <p:cNvPr id="68" name="文本框 67"/>
          <p:cNvSpPr txBox="1"/>
          <p:nvPr>
            <p:custDataLst>
              <p:tags r:id="rId64"/>
            </p:custDataLst>
          </p:nvPr>
        </p:nvSpPr>
        <p:spPr>
          <a:xfrm>
            <a:off x="6991350" y="4752340"/>
            <a:ext cx="191135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  <a:buClrTx/>
              <a:buSzTx/>
              <a:buFontTx/>
            </a:pPr>
            <a:r>
              <a:rPr lang="en-US" altLang="zh-CN" sz="2100" b="1" spc="42">
                <a:solidFill>
                  <a:srgbClr val="F5F0EB"/>
                </a:solidFill>
                <a:latin typeface="Times New Roman" panose="02020603050405020304" charset="0"/>
                <a:ea typeface="汉仪书宋二简" panose="02010600000101010101" charset="-122"/>
                <a:cs typeface="Times New Roman" panose="02020603050405020304" charset="0"/>
              </a:rPr>
              <a:t>In the mirror</a:t>
            </a:r>
            <a:endParaRPr lang="en-US" altLang="zh-CN" sz="2100" b="1" spc="42">
              <a:solidFill>
                <a:srgbClr val="F5F0EB"/>
              </a:solidFill>
              <a:latin typeface="Times New Roman" panose="02020603050405020304" charset="0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69" name="文本框 68"/>
          <p:cNvSpPr txBox="1"/>
          <p:nvPr>
            <p:custDataLst>
              <p:tags r:id="rId65"/>
            </p:custDataLst>
          </p:nvPr>
        </p:nvSpPr>
        <p:spPr>
          <a:xfrm>
            <a:off x="6515100" y="5118100"/>
            <a:ext cx="5143500" cy="8140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35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Environments mirror-flipped left to right, soundtrack reversed in playback — crafting a uniquely disorienting puzzle experience that bends reality itself.</a:t>
            </a:r>
            <a:endParaRPr sz="1350" b="1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70" name="任意多边形 69"/>
          <p:cNvSpPr/>
          <p:nvPr>
            <p:custDataLst>
              <p:tags r:id="rId66"/>
            </p:custDataLst>
          </p:nvPr>
        </p:nvSpPr>
        <p:spPr>
          <a:xfrm>
            <a:off x="6462395" y="5986145"/>
            <a:ext cx="847725" cy="238125"/>
          </a:xfrm>
          <a:custGeom>
            <a:avLst/>
            <a:gdLst>
              <a:gd name="sw" fmla="*/ 1 w 1335"/>
              <a:gd name="sh" fmla="*/ 1 h 375"/>
              <a:gd name="mins" fmla="min sw sh"/>
              <a:gd name="dsw" fmla="+- 0 sw mins"/>
              <a:gd name="dsh" fmla="+- 0 sh mins"/>
              <a:gd name="p0x0" fmla="*/ 187 w 1335"/>
              <a:gd name="p0y0" fmla="*/ 0 h 375"/>
              <a:gd name="p0x1" fmla="*/ 1147 w 1335"/>
              <a:gd name="p0y1" fmla="*/ 0 h 375"/>
              <a:gd name="p0x2" fmla="*/ 1251 w 1335"/>
              <a:gd name="p0y2" fmla="*/ 0 h 375"/>
              <a:gd name="p0x3" fmla="*/ 1335 w 1335"/>
              <a:gd name="p0y3" fmla="*/ 83 h 375"/>
              <a:gd name="p0x4" fmla="*/ 1335 w 1335"/>
              <a:gd name="p0y4" fmla="*/ 187 h 375"/>
              <a:gd name="p0x5" fmla="*/ 1335 w 1335"/>
              <a:gd name="p0y5" fmla="*/ 291 h 375"/>
              <a:gd name="p0x6" fmla="*/ 1251 w 1335"/>
              <a:gd name="p0y6" fmla="*/ 375 h 375"/>
              <a:gd name="p0x7" fmla="*/ 1147 w 1335"/>
              <a:gd name="p0y7" fmla="*/ 375 h 375"/>
              <a:gd name="p0x8" fmla="*/ 187 w 1335"/>
              <a:gd name="p0y8" fmla="*/ 375 h 375"/>
              <a:gd name="p0x9" fmla="*/ 83 w 1335"/>
              <a:gd name="p0y9" fmla="*/ 375 h 375"/>
              <a:gd name="p0x10" fmla="*/ 0 w 1335"/>
              <a:gd name="p0y10" fmla="*/ 291 h 375"/>
              <a:gd name="p0x11" fmla="*/ 0 w 1335"/>
              <a:gd name="p0y11" fmla="*/ 187 h 375"/>
              <a:gd name="p0x12" fmla="*/ 0 w 1335"/>
              <a:gd name="p0y12" fmla="*/ 83 h 375"/>
              <a:gd name="p0x13" fmla="*/ 83 w 1335"/>
              <a:gd name="p0y13" fmla="*/ 0 h 375"/>
              <a:gd name="p0x14" fmla="*/ 187 w 1335"/>
              <a:gd name="p0y14" fmla="*/ 0 h 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5C2A2A"/>
          </a:solidFill>
          <a:ln w="9525" cmpd="sng">
            <a:solidFill>
              <a:srgbClr val="5C2A2A"/>
            </a:solidFill>
            <a:prstDash val="solid"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71" name="文本框 70"/>
          <p:cNvSpPr txBox="1"/>
          <p:nvPr>
            <p:custDataLst>
              <p:tags r:id="rId67"/>
            </p:custDataLst>
          </p:nvPr>
        </p:nvSpPr>
        <p:spPr>
          <a:xfrm>
            <a:off x="6581775" y="6020749"/>
            <a:ext cx="762076" cy="16954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>
              <a:lnSpc>
                <a:spcPct val="83000"/>
              </a:lnSpc>
            </a:pPr>
            <a:r>
              <a:rPr lang="en-US" sz="1200">
                <a:solidFill>
                  <a:srgbClr val="F0D4C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Feature</a:t>
            </a:r>
            <a:endParaRPr lang="en-US" sz="1200">
              <a:solidFill>
                <a:srgbClr val="F0D4C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7787211" y="2838450"/>
            <a:ext cx="3738039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lang="en-US" altLang="zh-CN" sz="3200" b="1" spc="233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Form,Spirit&amp; Resonance</a:t>
            </a:r>
            <a:endParaRPr lang="en-US" altLang="zh-CN" sz="3200" b="1" spc="233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6949383" y="3881438"/>
            <a:ext cx="457586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lang="en-US" altLang="zh-CN" sz="1500" spc="3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Step into a meticulously restored Republican era, where horror feels real.</a:t>
            </a:r>
            <a:endParaRPr lang="en-US" altLang="zh-CN" sz="1500" spc="3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9961588" y="1395413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 spc="540">
                <a:solidFill>
                  <a:srgbClr val="C04A4A">
                    <a:alpha val="35000"/>
                  </a:srgbClr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03</a:t>
            </a:r>
            <a:endParaRPr sz="9000" b="1" spc="540">
              <a:solidFill>
                <a:srgbClr val="C04A4A">
                  <a:alpha val="35000"/>
                </a:srgbClr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11143615" y="2838450"/>
            <a:ext cx="381000" cy="9525"/>
          </a:xfrm>
          <a:prstGeom prst="rect">
            <a:avLst/>
          </a:prstGeom>
          <a:solidFill>
            <a:srgbClr val="C04A4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11143615" y="4733925"/>
            <a:ext cx="381000" cy="9525"/>
          </a:xfrm>
          <a:prstGeom prst="rect">
            <a:avLst/>
          </a:prstGeom>
          <a:solidFill>
            <a:srgbClr val="C04A4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1106150" y="5048250"/>
            <a:ext cx="419100" cy="4191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 rot="21480000">
            <a:off x="11242040" y="5167630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C04A4A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韵</a:t>
            </a:r>
            <a:endParaRPr sz="1050" b="1" spc="105">
              <a:solidFill>
                <a:srgbClr val="C04A4A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altLang="zh-CN" sz="3000" b="1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Art &amp; Audio</a:t>
            </a:r>
            <a:endParaRPr lang="en-US" altLang="zh-CN" sz="3000" b="1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571500" y="1104900"/>
            <a:ext cx="7574280" cy="5299075"/>
            <a:chOff x="900" y="1740"/>
            <a:chExt cx="11928" cy="6620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4" name="任意多边形 3"/>
            <p:cNvSpPr/>
            <p:nvPr>
              <p:custDataLst>
                <p:tags r:id="rId2"/>
              </p:custDataLst>
            </p:nvPr>
          </p:nvSpPr>
          <p:spPr>
            <a:xfrm>
              <a:off x="900" y="1740"/>
              <a:ext cx="11928" cy="6620"/>
            </a:xfrm>
            <a:custGeom>
              <a:avLst/>
              <a:gdLst>
                <a:gd name="sw" fmla="*/ 1 w 11928"/>
                <a:gd name="sh" fmla="*/ 1 h 6620"/>
                <a:gd name="mins" fmla="min sw sh"/>
                <a:gd name="dsw" fmla="+- 0 sw mins"/>
                <a:gd name="dsh" fmla="+- 0 sh mins"/>
                <a:gd name="p0x0" fmla="*/ 0 w 11928"/>
                <a:gd name="p0y0" fmla="*/ 0 h 6620"/>
                <a:gd name="p0x1" fmla="*/ 11928 w 11928"/>
                <a:gd name="p0y1" fmla="*/ 0 h 6620"/>
                <a:gd name="p0x2" fmla="*/ 11928 w 11928"/>
                <a:gd name="p0y2" fmla="*/ 6620 h 6620"/>
                <a:gd name="p0x3" fmla="*/ 0 w 11928"/>
                <a:gd name="p0y3" fmla="*/ 6620 h 6620"/>
                <a:gd name="p0x4" fmla="*/ 0 w 11928"/>
                <a:gd name="p0y4" fmla="*/ 0 h 6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5" name="任意多边形 4"/>
            <p:cNvSpPr/>
            <p:nvPr>
              <p:custDataLst>
                <p:tags r:id="rId3"/>
              </p:custDataLst>
            </p:nvPr>
          </p:nvSpPr>
          <p:spPr>
            <a:xfrm>
              <a:off x="900" y="1740"/>
              <a:ext cx="11928" cy="30"/>
            </a:xfrm>
            <a:custGeom>
              <a:avLst/>
              <a:gdLst>
                <a:gd name="sw" fmla="*/ 1 w 11928"/>
                <a:gd name="sh" fmla="*/ 1 h 30"/>
                <a:gd name="mins" fmla="min sw sh"/>
                <a:gd name="dsw" fmla="+- 0 sw mins"/>
                <a:gd name="dsh" fmla="+- 0 sh mins"/>
                <a:gd name="p0x0" fmla="*/ 0 w 11928"/>
                <a:gd name="p0y0" fmla="*/ 0 h 30"/>
                <a:gd name="p0x1" fmla="*/ 11928 w 11928"/>
                <a:gd name="p0y1" fmla="*/ 0 h 30"/>
                <a:gd name="p0x2" fmla="*/ 11913 w 11928"/>
                <a:gd name="p0y2" fmla="*/ 30 h 30"/>
                <a:gd name="p0x3" fmla="*/ 15 w 11928"/>
                <a:gd name="p0y3" fmla="*/ 30 h 30"/>
                <a:gd name="p0x4" fmla="*/ 0 w 11928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6" name="任意多边形 5"/>
            <p:cNvSpPr/>
            <p:nvPr>
              <p:custDataLst>
                <p:tags r:id="rId4"/>
              </p:custDataLst>
            </p:nvPr>
          </p:nvSpPr>
          <p:spPr>
            <a:xfrm>
              <a:off x="12813" y="1740"/>
              <a:ext cx="15" cy="6620"/>
            </a:xfrm>
            <a:custGeom>
              <a:avLst/>
              <a:gdLst>
                <a:gd name="sw" fmla="*/ 1 w 15"/>
                <a:gd name="sh" fmla="*/ 1 h 6620"/>
                <a:gd name="mins" fmla="min sw sh"/>
                <a:gd name="dsw" fmla="+- 0 sw mins"/>
                <a:gd name="dsh" fmla="+- 0 sh mins"/>
                <a:gd name="p0x0" fmla="*/ 15 w 15"/>
                <a:gd name="p0y0" fmla="*/ 0 h 6620"/>
                <a:gd name="p0x1" fmla="*/ 15 w 15"/>
                <a:gd name="p0y1" fmla="*/ 6620 h 6620"/>
                <a:gd name="p0x2" fmla="*/ 0 w 15"/>
                <a:gd name="p0y2" fmla="*/ 6605 h 6620"/>
                <a:gd name="p0x3" fmla="*/ 0 w 15"/>
                <a:gd name="p0y3" fmla="*/ 30 h 6620"/>
                <a:gd name="p0x4" fmla="*/ 15 w 15"/>
                <a:gd name="p0y4" fmla="*/ 0 h 6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5"/>
              </p:custDataLst>
            </p:nvPr>
          </p:nvSpPr>
          <p:spPr>
            <a:xfrm>
              <a:off x="900" y="8345"/>
              <a:ext cx="11928" cy="15"/>
            </a:xfrm>
            <a:custGeom>
              <a:avLst/>
              <a:gdLst>
                <a:gd name="sw" fmla="*/ 1 w 11928"/>
                <a:gd name="sh" fmla="*/ 1 h 15"/>
                <a:gd name="mins" fmla="min sw sh"/>
                <a:gd name="dsw" fmla="+- 0 sw mins"/>
                <a:gd name="dsh" fmla="+- 0 sh mins"/>
                <a:gd name="p0x0" fmla="*/ 11928 w 11928"/>
                <a:gd name="p0y0" fmla="*/ 15 h 15"/>
                <a:gd name="p0x1" fmla="*/ 0 w 11928"/>
                <a:gd name="p0y1" fmla="*/ 15 h 15"/>
                <a:gd name="p0x2" fmla="*/ 15 w 11928"/>
                <a:gd name="p0y2" fmla="*/ 0 h 15"/>
                <a:gd name="p0x3" fmla="*/ 11913 w 11928"/>
                <a:gd name="p0y3" fmla="*/ 0 h 15"/>
                <a:gd name="p0x4" fmla="*/ 11928 w 11928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6"/>
              </p:custDataLst>
            </p:nvPr>
          </p:nvSpPr>
          <p:spPr>
            <a:xfrm>
              <a:off x="900" y="1740"/>
              <a:ext cx="15" cy="6620"/>
            </a:xfrm>
            <a:custGeom>
              <a:avLst/>
              <a:gdLst>
                <a:gd name="sw" fmla="*/ 1 w 15"/>
                <a:gd name="sh" fmla="*/ 1 h 6620"/>
                <a:gd name="mins" fmla="min sw sh"/>
                <a:gd name="dsw" fmla="+- 0 sw mins"/>
                <a:gd name="dsh" fmla="+- 0 sh mins"/>
                <a:gd name="p0x0" fmla="*/ 0 w 15"/>
                <a:gd name="p0y0" fmla="*/ 6620 h 6620"/>
                <a:gd name="p0x1" fmla="*/ 0 w 15"/>
                <a:gd name="p0y1" fmla="*/ 0 h 6620"/>
                <a:gd name="p0x2" fmla="*/ 15 w 15"/>
                <a:gd name="p0y2" fmla="*/ 30 h 6620"/>
                <a:gd name="p0x3" fmla="*/ 15 w 15"/>
                <a:gd name="p0y3" fmla="*/ 6605 h 6620"/>
                <a:gd name="p0x4" fmla="*/ 0 w 15"/>
                <a:gd name="p0y4" fmla="*/ 6620 h 6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10" name="文本框 9"/>
          <p:cNvSpPr txBox="1"/>
          <p:nvPr>
            <p:custDataLst>
              <p:tags r:id="rId7"/>
            </p:custDataLst>
          </p:nvPr>
        </p:nvSpPr>
        <p:spPr>
          <a:xfrm>
            <a:off x="771525" y="1298257"/>
            <a:ext cx="7174258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Art · Photorealistic</a:t>
            </a:r>
            <a:endParaRPr lang="en-US" altLang="zh-CN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8"/>
            </p:custDataLst>
          </p:nvPr>
        </p:nvSpPr>
        <p:spPr>
          <a:xfrm>
            <a:off x="771525" y="1685925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04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13" name="任意多边形 12"/>
          <p:cNvSpPr/>
          <p:nvPr>
            <p:custDataLst>
              <p:tags r:id="rId9"/>
            </p:custDataLst>
          </p:nvPr>
        </p:nvSpPr>
        <p:spPr>
          <a:xfrm>
            <a:off x="771525" y="19316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2083" t="-3492" r="-2083" b="-3492"/>
          <a:stretch>
            <a:fillRect/>
          </a:stretch>
        </p:blipFill>
        <p:spPr>
          <a:xfrm>
            <a:off x="838200" y="1995805"/>
            <a:ext cx="238125" cy="2139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1228725" y="1974475"/>
            <a:ext cx="27432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1500" b="1" spc="3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Lighting</a:t>
            </a:r>
            <a:endParaRPr lang="en-US" altLang="zh-CN" sz="1500" b="1" spc="30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14"/>
            </p:custDataLst>
          </p:nvPr>
        </p:nvSpPr>
        <p:spPr>
          <a:xfrm>
            <a:off x="1228725" y="2274570"/>
            <a:ext cx="6022340" cy="641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6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Localized lighting carves sharp contrasts between light and shadow, using darkness itself as a tool of tension</a:t>
            </a:r>
            <a:r>
              <a:rPr lang="en-US" altLang="zh-CN" sz="12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.</a:t>
            </a:r>
            <a:endParaRPr lang="en-US" altLang="zh-CN" sz="12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771525" y="30873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3149600"/>
            <a:ext cx="209550" cy="2139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1228725" y="3129483"/>
            <a:ext cx="2286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1500" b="1" spc="3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Assets</a:t>
            </a:r>
            <a:endParaRPr lang="en-US" altLang="zh-CN" sz="1500" b="1" spc="30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1228725" y="3352800"/>
            <a:ext cx="6022340" cy="1112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6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Base furniture assets sourced from Fab are retextured with decay, dust, and bloodstains — then staged alongside scattered diaries and splintered wooden planks to weave environmental storytelling.</a:t>
            </a:r>
            <a:endParaRPr lang="en-US" altLang="zh-CN" sz="16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771525" y="46964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7451" t="-1061" r="-7451" b="-1061"/>
          <a:stretch>
            <a:fillRect/>
          </a:stretch>
        </p:blipFill>
        <p:spPr>
          <a:xfrm>
            <a:off x="849630" y="4760595"/>
            <a:ext cx="186055" cy="2139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1228725" y="4731531"/>
            <a:ext cx="3048076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1500" b="1" spc="3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Atmosphere</a:t>
            </a:r>
            <a:endParaRPr lang="en-US" altLang="zh-CN" sz="1500" b="1" spc="30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1228725" y="5039360"/>
            <a:ext cx="6021705" cy="10483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6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During chase sequences, motion blur heightens the sense of urgency, while film grain and vignette effects unify the visual tone with a distressed, oppressive atmosphere.</a:t>
            </a:r>
            <a:endParaRPr lang="en-US" altLang="zh-CN" sz="16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374380" y="1104900"/>
            <a:ext cx="3246120" cy="5299115"/>
            <a:chOff x="13188" y="1740"/>
            <a:chExt cx="5112" cy="6620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25" name="任意多边形 24"/>
            <p:cNvSpPr/>
            <p:nvPr>
              <p:custDataLst>
                <p:tags r:id="rId27"/>
              </p:custDataLst>
            </p:nvPr>
          </p:nvSpPr>
          <p:spPr>
            <a:xfrm>
              <a:off x="13188" y="1740"/>
              <a:ext cx="5112" cy="6620"/>
            </a:xfrm>
            <a:custGeom>
              <a:avLst/>
              <a:gdLst>
                <a:gd name="sw" fmla="*/ 1 w 5111"/>
                <a:gd name="sh" fmla="*/ 1 h 6620"/>
                <a:gd name="mins" fmla="min sw sh"/>
                <a:gd name="dsw" fmla="+- 0 sw mins"/>
                <a:gd name="dsh" fmla="+- 0 sh mins"/>
                <a:gd name="p0x0" fmla="*/ 0 w 5111"/>
                <a:gd name="p0y0" fmla="*/ 0 h 6620"/>
                <a:gd name="p0x1" fmla="*/ 5111 w 5111"/>
                <a:gd name="p0y1" fmla="*/ 0 h 6620"/>
                <a:gd name="p0x2" fmla="*/ 5111 w 5111"/>
                <a:gd name="p0y2" fmla="*/ 6620 h 6620"/>
                <a:gd name="p0x3" fmla="*/ 0 w 5111"/>
                <a:gd name="p0y3" fmla="*/ 6620 h 6620"/>
                <a:gd name="p0x4" fmla="*/ 0 w 5111"/>
                <a:gd name="p0y4" fmla="*/ 0 h 6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26" name="任意多边形 25"/>
            <p:cNvSpPr/>
            <p:nvPr>
              <p:custDataLst>
                <p:tags r:id="rId28"/>
              </p:custDataLst>
            </p:nvPr>
          </p:nvSpPr>
          <p:spPr>
            <a:xfrm>
              <a:off x="13188" y="1740"/>
              <a:ext cx="5112" cy="30"/>
            </a:xfrm>
            <a:custGeom>
              <a:avLst/>
              <a:gdLst>
                <a:gd name="sw" fmla="*/ 1 w 5111"/>
                <a:gd name="sh" fmla="*/ 1 h 30"/>
                <a:gd name="mins" fmla="min sw sh"/>
                <a:gd name="dsw" fmla="+- 0 sw mins"/>
                <a:gd name="dsh" fmla="+- 0 sh mins"/>
                <a:gd name="p0x0" fmla="*/ 0 w 5111"/>
                <a:gd name="p0y0" fmla="*/ 0 h 30"/>
                <a:gd name="p0x1" fmla="*/ 5111 w 5111"/>
                <a:gd name="p0y1" fmla="*/ 0 h 30"/>
                <a:gd name="p0x2" fmla="*/ 5096 w 5111"/>
                <a:gd name="p0y2" fmla="*/ 30 h 30"/>
                <a:gd name="p0x3" fmla="*/ 15 w 5111"/>
                <a:gd name="p0y3" fmla="*/ 30 h 30"/>
                <a:gd name="p0x4" fmla="*/ 0 w 5111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27" name="任意多边形 26"/>
            <p:cNvSpPr/>
            <p:nvPr>
              <p:custDataLst>
                <p:tags r:id="rId29"/>
              </p:custDataLst>
            </p:nvPr>
          </p:nvSpPr>
          <p:spPr>
            <a:xfrm>
              <a:off x="18285" y="1740"/>
              <a:ext cx="15" cy="6620"/>
            </a:xfrm>
            <a:custGeom>
              <a:avLst/>
              <a:gdLst>
                <a:gd name="sw" fmla="*/ 1 w 15"/>
                <a:gd name="sh" fmla="*/ 1 h 6620"/>
                <a:gd name="mins" fmla="min sw sh"/>
                <a:gd name="dsw" fmla="+- 0 sw mins"/>
                <a:gd name="dsh" fmla="+- 0 sh mins"/>
                <a:gd name="p0x0" fmla="*/ 15 w 15"/>
                <a:gd name="p0y0" fmla="*/ 0 h 6620"/>
                <a:gd name="p0x1" fmla="*/ 15 w 15"/>
                <a:gd name="p0y1" fmla="*/ 6620 h 6620"/>
                <a:gd name="p0x2" fmla="*/ 0 w 15"/>
                <a:gd name="p0y2" fmla="*/ 6605 h 6620"/>
                <a:gd name="p0x3" fmla="*/ 0 w 15"/>
                <a:gd name="p0y3" fmla="*/ 30 h 6620"/>
                <a:gd name="p0x4" fmla="*/ 15 w 15"/>
                <a:gd name="p0y4" fmla="*/ 0 h 6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28" name="任意多边形 27"/>
            <p:cNvSpPr/>
            <p:nvPr>
              <p:custDataLst>
                <p:tags r:id="rId30"/>
              </p:custDataLst>
            </p:nvPr>
          </p:nvSpPr>
          <p:spPr>
            <a:xfrm>
              <a:off x="13188" y="8345"/>
              <a:ext cx="5112" cy="15"/>
            </a:xfrm>
            <a:custGeom>
              <a:avLst/>
              <a:gdLst>
                <a:gd name="sw" fmla="*/ 1 w 5111"/>
                <a:gd name="sh" fmla="*/ 1 h 15"/>
                <a:gd name="mins" fmla="min sw sh"/>
                <a:gd name="dsw" fmla="+- 0 sw mins"/>
                <a:gd name="dsh" fmla="+- 0 sh mins"/>
                <a:gd name="p0x0" fmla="*/ 5111 w 5111"/>
                <a:gd name="p0y0" fmla="*/ 15 h 15"/>
                <a:gd name="p0x1" fmla="*/ 0 w 5111"/>
                <a:gd name="p0y1" fmla="*/ 15 h 15"/>
                <a:gd name="p0x2" fmla="*/ 15 w 5111"/>
                <a:gd name="p0y2" fmla="*/ 0 h 15"/>
                <a:gd name="p0x3" fmla="*/ 5096 w 5111"/>
                <a:gd name="p0y3" fmla="*/ 0 h 15"/>
                <a:gd name="p0x4" fmla="*/ 5111 w 5111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29" name="任意多边形 28"/>
            <p:cNvSpPr/>
            <p:nvPr>
              <p:custDataLst>
                <p:tags r:id="rId31"/>
              </p:custDataLst>
            </p:nvPr>
          </p:nvSpPr>
          <p:spPr>
            <a:xfrm>
              <a:off x="13188" y="1740"/>
              <a:ext cx="15" cy="6620"/>
            </a:xfrm>
            <a:custGeom>
              <a:avLst/>
              <a:gdLst>
                <a:gd name="sw" fmla="*/ 1 w 15"/>
                <a:gd name="sh" fmla="*/ 1 h 6620"/>
                <a:gd name="mins" fmla="min sw sh"/>
                <a:gd name="dsw" fmla="+- 0 sw mins"/>
                <a:gd name="dsh" fmla="+- 0 sh mins"/>
                <a:gd name="p0x0" fmla="*/ 0 w 15"/>
                <a:gd name="p0y0" fmla="*/ 6620 h 6620"/>
                <a:gd name="p0x1" fmla="*/ 0 w 15"/>
                <a:gd name="p0y1" fmla="*/ 0 h 6620"/>
                <a:gd name="p0x2" fmla="*/ 15 w 15"/>
                <a:gd name="p0y2" fmla="*/ 30 h 6620"/>
                <a:gd name="p0x3" fmla="*/ 15 w 15"/>
                <a:gd name="p0y3" fmla="*/ 6605 h 6620"/>
                <a:gd name="p0x4" fmla="*/ 0 w 15"/>
                <a:gd name="p0y4" fmla="*/ 6620 h 662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31" name="文本框 30"/>
          <p:cNvSpPr txBox="1"/>
          <p:nvPr>
            <p:custDataLst>
              <p:tags r:id="rId32"/>
            </p:custDataLst>
          </p:nvPr>
        </p:nvSpPr>
        <p:spPr>
          <a:xfrm>
            <a:off x="8574433" y="1298257"/>
            <a:ext cx="2846042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Audio · </a:t>
            </a: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Progressive</a:t>
            </a:r>
            <a:endParaRPr lang="en-US" altLang="zh-CN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3"/>
            </p:custDataLst>
          </p:nvPr>
        </p:nvSpPr>
        <p:spPr>
          <a:xfrm>
            <a:off x="8574405" y="1685925"/>
            <a:ext cx="342900" cy="28575"/>
          </a:xfrm>
          <a:custGeom>
            <a:avLst/>
            <a:gdLst>
              <a:gd name="sw" fmla="*/ 1 w 540"/>
              <a:gd name="sh" fmla="*/ 1 h 45"/>
              <a:gd name="mins" fmla="min sw sh"/>
              <a:gd name="dsw" fmla="+- 0 sw mins"/>
              <a:gd name="dsh" fmla="+- 0 sh mins"/>
              <a:gd name="p0x0" fmla="*/ 22 w 540"/>
              <a:gd name="p0y0" fmla="*/ 0 h 45"/>
              <a:gd name="p0x1" fmla="*/ 517 w 540"/>
              <a:gd name="p0y1" fmla="*/ 0 h 45"/>
              <a:gd name="p0x2" fmla="*/ 529 w 540"/>
              <a:gd name="p0y2" fmla="*/ 0 h 45"/>
              <a:gd name="p0x3" fmla="*/ 540 w 540"/>
              <a:gd name="p0y3" fmla="*/ 10 h 45"/>
              <a:gd name="p0x4" fmla="*/ 540 w 540"/>
              <a:gd name="p0y4" fmla="*/ 22 h 45"/>
              <a:gd name="p0x5" fmla="*/ 540 w 540"/>
              <a:gd name="p0y5" fmla="*/ 34 h 45"/>
              <a:gd name="p0x6" fmla="*/ 529 w 540"/>
              <a:gd name="p0y6" fmla="*/ 45 h 45"/>
              <a:gd name="p0x7" fmla="*/ 517 w 540"/>
              <a:gd name="p0y7" fmla="*/ 45 h 45"/>
              <a:gd name="p0x8" fmla="*/ 22 w 540"/>
              <a:gd name="p0y8" fmla="*/ 45 h 45"/>
              <a:gd name="p0x9" fmla="*/ 10 w 540"/>
              <a:gd name="p0y9" fmla="*/ 45 h 45"/>
              <a:gd name="p0x10" fmla="*/ 0 w 540"/>
              <a:gd name="p0y10" fmla="*/ 34 h 45"/>
              <a:gd name="p0x11" fmla="*/ 0 w 540"/>
              <a:gd name="p0y11" fmla="*/ 22 h 45"/>
              <a:gd name="p0x12" fmla="*/ 0 w 540"/>
              <a:gd name="p0y12" fmla="*/ 10 h 45"/>
              <a:gd name="p0x13" fmla="*/ 10 w 540"/>
              <a:gd name="p0y13" fmla="*/ 0 h 45"/>
              <a:gd name="p0x14" fmla="*/ 22 w 54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04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33" name="任意多边形 32"/>
          <p:cNvSpPr/>
          <p:nvPr>
            <p:custDataLst>
              <p:tags r:id="rId34"/>
            </p:custDataLst>
          </p:nvPr>
        </p:nvSpPr>
        <p:spPr>
          <a:xfrm>
            <a:off x="8574405" y="18288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 l="-5000" t="-9298" r="-5000" b="-9298"/>
          <a:stretch>
            <a:fillRect/>
          </a:stretch>
        </p:blipFill>
        <p:spPr>
          <a:xfrm>
            <a:off x="8641080" y="1890395"/>
            <a:ext cx="209550" cy="2146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38"/>
            </p:custDataLst>
          </p:nvPr>
        </p:nvSpPr>
        <p:spPr>
          <a:xfrm>
            <a:off x="9031633" y="1865313"/>
            <a:ext cx="2388842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1500" b="1" spc="3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Loops</a:t>
            </a:r>
            <a:endParaRPr lang="en-US" sz="1500" b="1" spc="30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36" name="文本框 35"/>
          <p:cNvSpPr txBox="1"/>
          <p:nvPr>
            <p:custDataLst>
              <p:tags r:id="rId39"/>
            </p:custDataLst>
          </p:nvPr>
        </p:nvSpPr>
        <p:spPr>
          <a:xfrm>
            <a:off x="9031605" y="2209800"/>
            <a:ext cx="2388870" cy="36982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For chasing scenes, looping musical phrases are deployed — repetitive, escalating motifs that relentlessly amplify the player's anxiety and the visceral terror of being hunted.</a:t>
            </a:r>
            <a:endParaRPr lang="en-US" altLang="zh-CN" sz="1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039485" y="2967990"/>
            <a:ext cx="5485765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lang="en-US" altLang="zh-CN" sz="4200" b="1" spc="233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Artisan's Craft</a:t>
            </a:r>
            <a:endParaRPr lang="en-US" altLang="zh-CN" sz="4200" b="1" spc="233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8999192" y="3881438"/>
            <a:ext cx="2526059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lang="en-US" altLang="zh-CN" sz="1500" spc="3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Powered by Unreal Engine, accelerated by AI</a:t>
            </a:r>
            <a:endParaRPr sz="1500" spc="3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9961588" y="1395413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 spc="540">
                <a:solidFill>
                  <a:srgbClr val="C04A4A">
                    <a:alpha val="35000"/>
                  </a:srgbClr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04</a:t>
            </a:r>
            <a:endParaRPr sz="9000" b="1" spc="540">
              <a:solidFill>
                <a:srgbClr val="C04A4A">
                  <a:alpha val="35000"/>
                </a:srgbClr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11143615" y="2838450"/>
            <a:ext cx="381000" cy="9525"/>
          </a:xfrm>
          <a:prstGeom prst="rect">
            <a:avLst/>
          </a:prstGeom>
          <a:solidFill>
            <a:srgbClr val="C04A4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11143615" y="4733925"/>
            <a:ext cx="381000" cy="9525"/>
          </a:xfrm>
          <a:prstGeom prst="rect">
            <a:avLst/>
          </a:prstGeom>
          <a:solidFill>
            <a:srgbClr val="C04A4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1106150" y="5048250"/>
            <a:ext cx="419100" cy="4191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 rot="21480000">
            <a:off x="11242040" y="5167630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C04A4A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器</a:t>
            </a:r>
            <a:endParaRPr sz="1050" b="1" spc="105">
              <a:solidFill>
                <a:srgbClr val="C04A4A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altLang="zh-CN" sz="3000" b="1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Scene &amp; Character Modeling</a:t>
            </a:r>
            <a:endParaRPr lang="en-US" altLang="zh-CN" sz="3000" b="1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ct val="100000"/>
              </a:lnSpc>
            </a:pPr>
            <a:endParaRPr lang="en-US" altLang="zh-CN" sz="3000" b="1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ct val="100000"/>
              </a:lnSpc>
            </a:pPr>
            <a:endParaRPr lang="en-US" altLang="zh-CN" sz="3000" b="1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任意多边形 6"/>
          <p:cNvSpPr/>
          <p:nvPr>
            <p:custDataLst>
              <p:tags r:id="rId2"/>
            </p:custDataLst>
          </p:nvPr>
        </p:nvSpPr>
        <p:spPr>
          <a:xfrm>
            <a:off x="5150485" y="1104900"/>
            <a:ext cx="6470015" cy="666750"/>
          </a:xfrm>
          <a:custGeom>
            <a:avLst/>
            <a:gdLst>
              <a:gd name="sw" fmla="*/ 1 w 10188"/>
              <a:gd name="sh" fmla="*/ 1 h 1050"/>
              <a:gd name="mins" fmla="min sw sh"/>
              <a:gd name="dsw" fmla="+- 0 sw mins"/>
              <a:gd name="dsh" fmla="+- 0 sh mins"/>
              <a:gd name="p0x0" fmla="*/ 120 w 10188"/>
              <a:gd name="p0y0" fmla="*/ 0 h 1050"/>
              <a:gd name="p0x1" fmla="*/ 10068 w 10188"/>
              <a:gd name="p0y1" fmla="*/ 0 h 1050"/>
              <a:gd name="p0x2" fmla="*/ 10134 w 10188"/>
              <a:gd name="p0y2" fmla="*/ 0 h 1050"/>
              <a:gd name="p0x3" fmla="*/ 10188 w 10188"/>
              <a:gd name="p0y3" fmla="*/ 53 h 1050"/>
              <a:gd name="p0x4" fmla="*/ 10188 w 10188"/>
              <a:gd name="p0y4" fmla="*/ 120 h 1050"/>
              <a:gd name="p0x5" fmla="*/ 10188 w 10188"/>
              <a:gd name="p0y5" fmla="*/ 930 h 1050"/>
              <a:gd name="p0x6" fmla="*/ 10188 w 10188"/>
              <a:gd name="p0y6" fmla="*/ 996 h 1050"/>
              <a:gd name="p0x7" fmla="*/ 10134 w 10188"/>
              <a:gd name="p0y7" fmla="*/ 1050 h 1050"/>
              <a:gd name="p0x8" fmla="*/ 10068 w 10188"/>
              <a:gd name="p0y8" fmla="*/ 1050 h 1050"/>
              <a:gd name="p0x9" fmla="*/ 120 w 10188"/>
              <a:gd name="p0y9" fmla="*/ 1050 h 1050"/>
              <a:gd name="p0x10" fmla="*/ 53 w 10188"/>
              <a:gd name="p0y10" fmla="*/ 1050 h 1050"/>
              <a:gd name="p0x11" fmla="*/ 0 w 10188"/>
              <a:gd name="p0y11" fmla="*/ 996 h 1050"/>
              <a:gd name="p0x12" fmla="*/ 0 w 10188"/>
              <a:gd name="p0y12" fmla="*/ 930 h 1050"/>
              <a:gd name="p0x13" fmla="*/ 0 w 10188"/>
              <a:gd name="p0y13" fmla="*/ 120 h 1050"/>
              <a:gd name="p0x14" fmla="*/ 0 w 10188"/>
              <a:gd name="p0y14" fmla="*/ 53 h 1050"/>
              <a:gd name="p0x15" fmla="*/ 53 w 10188"/>
              <a:gd name="p0y15" fmla="*/ 0 h 1050"/>
              <a:gd name="p0x16" fmla="*/ 120 w 10188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2A2A"/>
          </a:solidFill>
          <a:ln>
            <a:noFill/>
          </a:ln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3"/>
            </p:custDataLst>
          </p:nvPr>
        </p:nvSpPr>
        <p:spPr>
          <a:xfrm>
            <a:off x="5341620" y="1280160"/>
            <a:ext cx="7085330" cy="3117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"</a:t>
            </a:r>
            <a:r>
              <a:rPr lang="en-US" b="1">
                <a:solidFill>
                  <a:srgbClr val="F5E6A0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  <a:sym typeface="+mn-ea"/>
              </a:rPr>
              <a:t>Powered by Unreal Engine, accelerated by AI</a:t>
            </a:r>
            <a:r>
              <a:rPr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"</a:t>
            </a:r>
            <a:endParaRPr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150485" y="1962150"/>
            <a:ext cx="6469380" cy="4514850"/>
            <a:chOff x="8111" y="3090"/>
            <a:chExt cx="10188" cy="7110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10" name="任意多边形 9"/>
            <p:cNvSpPr/>
            <p:nvPr>
              <p:custDataLst>
                <p:tags r:id="rId4"/>
              </p:custDataLst>
            </p:nvPr>
          </p:nvSpPr>
          <p:spPr>
            <a:xfrm>
              <a:off x="8111" y="3090"/>
              <a:ext cx="10189" cy="7110"/>
            </a:xfrm>
            <a:custGeom>
              <a:avLst/>
              <a:gdLst>
                <a:gd name="sw" fmla="*/ 1 w 10188"/>
                <a:gd name="sh" fmla="*/ 1 h 7110"/>
                <a:gd name="mins" fmla="min sw sh"/>
                <a:gd name="dsw" fmla="+- 0 sw mins"/>
                <a:gd name="dsh" fmla="+- 0 sh mins"/>
                <a:gd name="p0x0" fmla="*/ 0 w 10188"/>
                <a:gd name="p0y0" fmla="*/ 0 h 7110"/>
                <a:gd name="p0x1" fmla="*/ 10188 w 10188"/>
                <a:gd name="p0y1" fmla="*/ 0 h 7110"/>
                <a:gd name="p0x2" fmla="*/ 10188 w 10188"/>
                <a:gd name="p0y2" fmla="*/ 7110 h 7110"/>
                <a:gd name="p0x3" fmla="*/ 0 w 10188"/>
                <a:gd name="p0y3" fmla="*/ 7110 h 7110"/>
                <a:gd name="p0x4" fmla="*/ 0 w 10188"/>
                <a:gd name="p0y4" fmla="*/ 0 h 7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1" name="任意多边形 10"/>
            <p:cNvSpPr/>
            <p:nvPr>
              <p:custDataLst>
                <p:tags r:id="rId5"/>
              </p:custDataLst>
            </p:nvPr>
          </p:nvSpPr>
          <p:spPr>
            <a:xfrm>
              <a:off x="8111" y="3090"/>
              <a:ext cx="10189" cy="30"/>
            </a:xfrm>
            <a:custGeom>
              <a:avLst/>
              <a:gdLst>
                <a:gd name="sw" fmla="*/ 1 w 10188"/>
                <a:gd name="sh" fmla="*/ 1 h 30"/>
                <a:gd name="mins" fmla="min sw sh"/>
                <a:gd name="dsw" fmla="+- 0 sw mins"/>
                <a:gd name="dsh" fmla="+- 0 sh mins"/>
                <a:gd name="p0x0" fmla="*/ 0 w 10188"/>
                <a:gd name="p0y0" fmla="*/ 0 h 30"/>
                <a:gd name="p0x1" fmla="*/ 10188 w 10188"/>
                <a:gd name="p0y1" fmla="*/ 0 h 30"/>
                <a:gd name="p0x2" fmla="*/ 10173 w 10188"/>
                <a:gd name="p0y2" fmla="*/ 30 h 30"/>
                <a:gd name="p0x3" fmla="*/ 15 w 10188"/>
                <a:gd name="p0y3" fmla="*/ 30 h 30"/>
                <a:gd name="p0x4" fmla="*/ 0 w 10188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2" name="任意多边形 11"/>
            <p:cNvSpPr/>
            <p:nvPr>
              <p:custDataLst>
                <p:tags r:id="rId6"/>
              </p:custDataLst>
            </p:nvPr>
          </p:nvSpPr>
          <p:spPr>
            <a:xfrm>
              <a:off x="18285" y="3090"/>
              <a:ext cx="15" cy="7110"/>
            </a:xfrm>
            <a:custGeom>
              <a:avLst/>
              <a:gdLst>
                <a:gd name="sw" fmla="*/ 1 w 15"/>
                <a:gd name="sh" fmla="*/ 1 h 7110"/>
                <a:gd name="mins" fmla="min sw sh"/>
                <a:gd name="dsw" fmla="+- 0 sw mins"/>
                <a:gd name="dsh" fmla="+- 0 sh mins"/>
                <a:gd name="p0x0" fmla="*/ 15 w 15"/>
                <a:gd name="p0y0" fmla="*/ 0 h 7110"/>
                <a:gd name="p0x1" fmla="*/ 15 w 15"/>
                <a:gd name="p0y1" fmla="*/ 7110 h 7110"/>
                <a:gd name="p0x2" fmla="*/ 0 w 15"/>
                <a:gd name="p0y2" fmla="*/ 7095 h 7110"/>
                <a:gd name="p0x3" fmla="*/ 0 w 15"/>
                <a:gd name="p0y3" fmla="*/ 30 h 7110"/>
                <a:gd name="p0x4" fmla="*/ 15 w 15"/>
                <a:gd name="p0y4" fmla="*/ 0 h 7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3" name="任意多边形 12"/>
            <p:cNvSpPr/>
            <p:nvPr>
              <p:custDataLst>
                <p:tags r:id="rId7"/>
              </p:custDataLst>
            </p:nvPr>
          </p:nvSpPr>
          <p:spPr>
            <a:xfrm>
              <a:off x="8111" y="10185"/>
              <a:ext cx="10189" cy="15"/>
            </a:xfrm>
            <a:custGeom>
              <a:avLst/>
              <a:gdLst>
                <a:gd name="sw" fmla="*/ 1 w 10188"/>
                <a:gd name="sh" fmla="*/ 1 h 15"/>
                <a:gd name="mins" fmla="min sw sh"/>
                <a:gd name="dsw" fmla="+- 0 sw mins"/>
                <a:gd name="dsh" fmla="+- 0 sh mins"/>
                <a:gd name="p0x0" fmla="*/ 10188 w 10188"/>
                <a:gd name="p0y0" fmla="*/ 15 h 15"/>
                <a:gd name="p0x1" fmla="*/ 0 w 10188"/>
                <a:gd name="p0y1" fmla="*/ 15 h 15"/>
                <a:gd name="p0x2" fmla="*/ 15 w 10188"/>
                <a:gd name="p0y2" fmla="*/ 0 h 15"/>
                <a:gd name="p0x3" fmla="*/ 10173 w 10188"/>
                <a:gd name="p0y3" fmla="*/ 0 h 15"/>
                <a:gd name="p0x4" fmla="*/ 10188 w 10188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4" name="任意多边形 13"/>
            <p:cNvSpPr/>
            <p:nvPr>
              <p:custDataLst>
                <p:tags r:id="rId8"/>
              </p:custDataLst>
            </p:nvPr>
          </p:nvSpPr>
          <p:spPr>
            <a:xfrm>
              <a:off x="8111" y="3090"/>
              <a:ext cx="15" cy="7110"/>
            </a:xfrm>
            <a:custGeom>
              <a:avLst/>
              <a:gdLst>
                <a:gd name="sw" fmla="*/ 1 w 15"/>
                <a:gd name="sh" fmla="*/ 1 h 7110"/>
                <a:gd name="mins" fmla="min sw sh"/>
                <a:gd name="dsw" fmla="+- 0 sw mins"/>
                <a:gd name="dsh" fmla="+- 0 sh mins"/>
                <a:gd name="p0x0" fmla="*/ 0 w 15"/>
                <a:gd name="p0y0" fmla="*/ 7110 h 7110"/>
                <a:gd name="p0x1" fmla="*/ 0 w 15"/>
                <a:gd name="p0y1" fmla="*/ 0 h 7110"/>
                <a:gd name="p0x2" fmla="*/ 15 w 15"/>
                <a:gd name="p0y2" fmla="*/ 30 h 7110"/>
                <a:gd name="p0x3" fmla="*/ 15 w 15"/>
                <a:gd name="p0y3" fmla="*/ 7095 h 7110"/>
                <a:gd name="p0x4" fmla="*/ 0 w 15"/>
                <a:gd name="p0y4" fmla="*/ 7110 h 711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16" name="文本框 15"/>
          <p:cNvSpPr txBox="1"/>
          <p:nvPr>
            <p:custDataLst>
              <p:tags r:id="rId9"/>
            </p:custDataLst>
          </p:nvPr>
        </p:nvSpPr>
        <p:spPr>
          <a:xfrm>
            <a:off x="5351116" y="2155508"/>
            <a:ext cx="60693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Technical Solutions</a:t>
            </a:r>
            <a:endParaRPr lang="en-US" altLang="zh-CN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10"/>
            </p:custDataLst>
          </p:nvPr>
        </p:nvSpPr>
        <p:spPr>
          <a:xfrm>
            <a:off x="5350510" y="258127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18" name="图片 17" descr="e1ad183a-8754-11f1-89e8-a6434c936643"/>
          <p:cNvPicPr/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199" r="199"/>
          <a:stretch>
            <a:fillRect/>
          </a:stretch>
        </p:blipFill>
        <p:spPr>
          <a:xfrm>
            <a:off x="5445760" y="2676525"/>
            <a:ext cx="304800" cy="3048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4"/>
            </p:custDataLst>
          </p:nvPr>
        </p:nvSpPr>
        <p:spPr>
          <a:xfrm>
            <a:off x="5960716" y="2565083"/>
            <a:ext cx="54597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Engine Selection</a:t>
            </a:r>
            <a:endParaRPr lang="en-US" altLang="zh-CN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1" name="文本框 20"/>
          <p:cNvSpPr txBox="1"/>
          <p:nvPr>
            <p:custDataLst>
              <p:tags r:id="rId15"/>
            </p:custDataLst>
          </p:nvPr>
        </p:nvSpPr>
        <p:spPr>
          <a:xfrm>
            <a:off x="5967095" y="2882265"/>
            <a:ext cx="5459730" cy="115824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35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We chose Unreal Engine for its high-fidelity rendering and real-time interactivity — perfectly suited for the atmospheric lighting and first-person exploration demanded by Chinese horror.</a:t>
            </a:r>
            <a:endParaRPr lang="en-US" altLang="zh-CN" sz="135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16"/>
            </p:custDataLst>
          </p:nvPr>
        </p:nvSpPr>
        <p:spPr>
          <a:xfrm>
            <a:off x="5341620" y="400494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23" name="图片 22" descr="e1ad2a8e-8754-11f1-89e8-a6434c936643"/>
          <p:cNvPicPr/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199" t="-199" r="199" b="199"/>
          <a:stretch>
            <a:fillRect/>
          </a:stretch>
        </p:blipFill>
        <p:spPr>
          <a:xfrm>
            <a:off x="5439410" y="4101465"/>
            <a:ext cx="304800" cy="3048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0"/>
            </p:custDataLst>
          </p:nvPr>
        </p:nvSpPr>
        <p:spPr>
          <a:xfrm>
            <a:off x="5948016" y="4005234"/>
            <a:ext cx="54597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Key Challenge</a:t>
            </a:r>
            <a:endParaRPr lang="en-US" altLang="zh-CN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6" name="文本框 25"/>
          <p:cNvSpPr txBox="1"/>
          <p:nvPr>
            <p:custDataLst>
              <p:tags r:id="rId21"/>
            </p:custDataLst>
          </p:nvPr>
        </p:nvSpPr>
        <p:spPr>
          <a:xfrm>
            <a:off x="5967095" y="4296410"/>
            <a:ext cx="5605145" cy="5715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35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High-precision environments and characters are essential,yet we must balance authentic horror atmosphere with stable game performance.</a:t>
            </a:r>
            <a:endParaRPr lang="en-US" altLang="zh-CN" sz="135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22"/>
            </p:custDataLst>
          </p:nvPr>
        </p:nvSpPr>
        <p:spPr>
          <a:xfrm>
            <a:off x="5341620" y="523621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28" name="图片 27" descr="e1ad24ce-8754-11f1-89e8-a6434c936643"/>
          <p:cNvPicPr/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199" t="-180" r="199" b="180"/>
          <a:stretch>
            <a:fillRect/>
          </a:stretch>
        </p:blipFill>
        <p:spPr>
          <a:xfrm>
            <a:off x="5439410" y="5331460"/>
            <a:ext cx="304800" cy="3048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6"/>
            </p:custDataLst>
          </p:nvPr>
        </p:nvSpPr>
        <p:spPr>
          <a:xfrm>
            <a:off x="5960716" y="5236442"/>
            <a:ext cx="545975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AI</a:t>
            </a:r>
            <a:r>
              <a:rPr 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辅助方案</a:t>
            </a:r>
            <a:endParaRPr lang="zh-CN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27"/>
            </p:custDataLst>
          </p:nvPr>
        </p:nvSpPr>
        <p:spPr>
          <a:xfrm>
            <a:off x="5958176" y="5533304"/>
            <a:ext cx="5459759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35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Generative AI produces concept art, costume patterns, and architectural designs. Text-to-visual pipeline accelerates 3D modeling input</a:t>
            </a:r>
            <a:endParaRPr lang="en-US" altLang="zh-CN" sz="135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  <a:p>
            <a:pPr algn="l">
              <a:lnSpc>
                <a:spcPct val="133000"/>
              </a:lnSpc>
            </a:pPr>
            <a:endParaRPr lang="en-US" altLang="zh-CN" sz="135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pic>
        <p:nvPicPr>
          <p:cNvPr id="5" name="图片 4" descr="5834e6542010018a7748f4f6452905dd"/>
          <p:cNvPicPr>
            <a:picLocks noChangeAspect="1"/>
          </p:cNvPicPr>
          <p:nvPr/>
        </p:nvPicPr>
        <p:blipFill>
          <a:blip r:embed="rId28"/>
          <a:srcRect l="26540" t="18604" r="34860"/>
          <a:stretch>
            <a:fillRect/>
          </a:stretch>
        </p:blipFill>
        <p:spPr>
          <a:xfrm>
            <a:off x="749935" y="796925"/>
            <a:ext cx="3777615" cy="59715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8444436" y="2967990"/>
            <a:ext cx="30808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lang="en-US" altLang="zh-CN" sz="4200" b="1" spc="233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Timeline</a:t>
            </a:r>
            <a:endParaRPr lang="en-US" altLang="zh-CN" sz="4200" b="1" spc="233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7997123" y="4100512"/>
            <a:ext cx="3528127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lang="en-US" altLang="zh-CN" sz="1500" spc="3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Delivered at speed, built as a team.</a:t>
            </a:r>
            <a:endParaRPr lang="en-US" altLang="zh-CN" sz="1500" spc="3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9961588" y="1395413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 spc="540">
                <a:solidFill>
                  <a:srgbClr val="C04A4A">
                    <a:alpha val="35000"/>
                  </a:srgbClr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05</a:t>
            </a:r>
            <a:endParaRPr sz="9000" b="1" spc="540">
              <a:solidFill>
                <a:srgbClr val="C04A4A">
                  <a:alpha val="35000"/>
                </a:srgbClr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11143615" y="2838450"/>
            <a:ext cx="381000" cy="9525"/>
          </a:xfrm>
          <a:prstGeom prst="rect">
            <a:avLst/>
          </a:prstGeom>
          <a:solidFill>
            <a:srgbClr val="C04A4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11143615" y="4733925"/>
            <a:ext cx="381000" cy="9525"/>
          </a:xfrm>
          <a:prstGeom prst="rect">
            <a:avLst/>
          </a:prstGeom>
          <a:solidFill>
            <a:srgbClr val="C04A4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1106150" y="5048250"/>
            <a:ext cx="419100" cy="4191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 rot="21480000">
            <a:off x="11242040" y="5167630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C04A4A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务</a:t>
            </a:r>
            <a:endParaRPr sz="1050" b="1" spc="105">
              <a:solidFill>
                <a:srgbClr val="C04A4A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altLang="zh-CN" sz="3000" b="1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Concept &amp; Development Timeline</a:t>
            </a:r>
            <a:endParaRPr lang="en-US" altLang="zh-CN" sz="3000" b="1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ct val="100000"/>
              </a:lnSpc>
            </a:pPr>
            <a:endParaRPr lang="en-US" altLang="zh-CN" sz="3000" b="1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  <a:p>
            <a:pPr algn="l">
              <a:lnSpc>
                <a:spcPct val="100000"/>
              </a:lnSpc>
            </a:pPr>
            <a:endParaRPr lang="en-US" altLang="zh-CN" sz="3000" b="1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762000" y="1279207"/>
            <a:ext cx="106680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Concept Demo &amp; Production Timeline</a:t>
            </a:r>
            <a:endParaRPr lang="en-US" altLang="zh-CN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62000" y="1895475"/>
            <a:ext cx="171450" cy="171450"/>
          </a:xfrm>
          <a:custGeom>
            <a:avLst/>
            <a:gdLst>
              <a:gd name="sw" fmla="*/ 1 w 270"/>
              <a:gd name="sh" fmla="*/ 1 h 270"/>
              <a:gd name="mins" fmla="min sw sh"/>
              <a:gd name="dsw" fmla="+- 0 sw mins"/>
              <a:gd name="dsh" fmla="+- 0 sh mins"/>
              <a:gd name="p0x0" fmla="*/ 135 w 270"/>
              <a:gd name="p0y0" fmla="*/ 0 h 270"/>
              <a:gd name="p0x1" fmla="*/ 209 w 270"/>
              <a:gd name="p0y1" fmla="*/ 0 h 270"/>
              <a:gd name="p0x2" fmla="*/ 270 w 270"/>
              <a:gd name="p0y2" fmla="*/ 60 h 270"/>
              <a:gd name="p0x3" fmla="*/ 270 w 270"/>
              <a:gd name="p0y3" fmla="*/ 135 h 270"/>
              <a:gd name="p0x4" fmla="*/ 270 w 270"/>
              <a:gd name="p0y4" fmla="*/ 209 h 270"/>
              <a:gd name="p0x5" fmla="*/ 209 w 270"/>
              <a:gd name="p0y5" fmla="*/ 270 h 270"/>
              <a:gd name="p0x6" fmla="*/ 135 w 270"/>
              <a:gd name="p0y6" fmla="*/ 270 h 270"/>
              <a:gd name="p0x7" fmla="*/ 60 w 270"/>
              <a:gd name="p0y7" fmla="*/ 270 h 270"/>
              <a:gd name="p0x8" fmla="*/ 0 w 270"/>
              <a:gd name="p0y8" fmla="*/ 209 h 270"/>
              <a:gd name="p0x9" fmla="*/ 0 w 270"/>
              <a:gd name="p0y9" fmla="*/ 135 h 270"/>
              <a:gd name="p0x10" fmla="*/ 0 w 270"/>
              <a:gd name="p0y10" fmla="*/ 60 h 270"/>
              <a:gd name="p0x11" fmla="*/ 60 w 270"/>
              <a:gd name="p0y11" fmla="*/ 0 h 270"/>
              <a:gd name="p0x12" fmla="*/ 135 w 270"/>
              <a:gd name="p0y12" fmla="*/ 0 h 270"/>
            </a:gdLst>
            <a:ahLst/>
            <a:cxnLst/>
            <a:pathLst>
              <a:path w="270" h="270">
                <a:moveTo>
                  <a:pt x="135" y="0"/>
                </a:moveTo>
                <a:cubicBezTo>
                  <a:pt x="210" y="0"/>
                  <a:pt x="270" y="60"/>
                  <a:pt x="270" y="135"/>
                </a:cubicBezTo>
                <a:cubicBezTo>
                  <a:pt x="270" y="210"/>
                  <a:pt x="210" y="270"/>
                  <a:pt x="135" y="270"/>
                </a:cubicBezTo>
                <a:cubicBezTo>
                  <a:pt x="60" y="270"/>
                  <a:pt x="0" y="210"/>
                  <a:pt x="0" y="135"/>
                </a:cubicBezTo>
                <a:cubicBezTo>
                  <a:pt x="0" y="60"/>
                  <a:pt x="60" y="0"/>
                  <a:pt x="135" y="0"/>
                </a:cubicBezTo>
                <a:close/>
              </a:path>
            </a:pathLst>
          </a:custGeom>
          <a:solidFill>
            <a:srgbClr val="C04A4A"/>
          </a:solidFill>
          <a:ln>
            <a:noFill/>
          </a:ln>
          <a:effectLst>
            <a:outerShdw blurRad="285750" algn="ctr" rotWithShape="0">
              <a:srgbClr val="D4AF37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833120" y="2066925"/>
            <a:ext cx="28575" cy="1241425"/>
          </a:xfrm>
          <a:prstGeom prst="rect">
            <a:avLst/>
          </a:prstGeom>
          <a:gradFill>
            <a:gsLst>
              <a:gs pos="0">
                <a:srgbClr val="C04A4A"/>
              </a:gs>
              <a:gs pos="100000">
                <a:srgbClr val="C04A4A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5"/>
            </p:custDataLst>
          </p:nvPr>
        </p:nvSpPr>
        <p:spPr>
          <a:xfrm>
            <a:off x="762000" y="3308350"/>
            <a:ext cx="171450" cy="171450"/>
          </a:xfrm>
          <a:custGeom>
            <a:avLst/>
            <a:gdLst>
              <a:gd name="sw" fmla="*/ 1 w 270"/>
              <a:gd name="sh" fmla="*/ 1 h 270"/>
              <a:gd name="mins" fmla="min sw sh"/>
              <a:gd name="dsw" fmla="+- 0 sw mins"/>
              <a:gd name="dsh" fmla="+- 0 sh mins"/>
              <a:gd name="p0x0" fmla="*/ 135 w 270"/>
              <a:gd name="p0y0" fmla="*/ 0 h 270"/>
              <a:gd name="p0x1" fmla="*/ 209 w 270"/>
              <a:gd name="p0y1" fmla="*/ 0 h 270"/>
              <a:gd name="p0x2" fmla="*/ 270 w 270"/>
              <a:gd name="p0y2" fmla="*/ 60 h 270"/>
              <a:gd name="p0x3" fmla="*/ 270 w 270"/>
              <a:gd name="p0y3" fmla="*/ 135 h 270"/>
              <a:gd name="p0x4" fmla="*/ 270 w 270"/>
              <a:gd name="p0y4" fmla="*/ 209 h 270"/>
              <a:gd name="p0x5" fmla="*/ 209 w 270"/>
              <a:gd name="p0y5" fmla="*/ 270 h 270"/>
              <a:gd name="p0x6" fmla="*/ 135 w 270"/>
              <a:gd name="p0y6" fmla="*/ 270 h 270"/>
              <a:gd name="p0x7" fmla="*/ 60 w 270"/>
              <a:gd name="p0y7" fmla="*/ 270 h 270"/>
              <a:gd name="p0x8" fmla="*/ 0 w 270"/>
              <a:gd name="p0y8" fmla="*/ 209 h 270"/>
              <a:gd name="p0x9" fmla="*/ 0 w 270"/>
              <a:gd name="p0y9" fmla="*/ 135 h 270"/>
              <a:gd name="p0x10" fmla="*/ 0 w 270"/>
              <a:gd name="p0y10" fmla="*/ 60 h 270"/>
              <a:gd name="p0x11" fmla="*/ 60 w 270"/>
              <a:gd name="p0y11" fmla="*/ 0 h 270"/>
              <a:gd name="p0x12" fmla="*/ 135 w 270"/>
              <a:gd name="p0y12" fmla="*/ 0 h 270"/>
            </a:gdLst>
            <a:ahLst/>
            <a:cxnLst/>
            <a:pathLst>
              <a:path w="270" h="270">
                <a:moveTo>
                  <a:pt x="135" y="0"/>
                </a:moveTo>
                <a:cubicBezTo>
                  <a:pt x="210" y="0"/>
                  <a:pt x="270" y="60"/>
                  <a:pt x="270" y="135"/>
                </a:cubicBezTo>
                <a:cubicBezTo>
                  <a:pt x="270" y="210"/>
                  <a:pt x="210" y="270"/>
                  <a:pt x="135" y="270"/>
                </a:cubicBezTo>
                <a:cubicBezTo>
                  <a:pt x="60" y="270"/>
                  <a:pt x="0" y="210"/>
                  <a:pt x="0" y="135"/>
                </a:cubicBezTo>
                <a:cubicBezTo>
                  <a:pt x="0" y="60"/>
                  <a:pt x="60" y="0"/>
                  <a:pt x="135" y="0"/>
                </a:cubicBezTo>
                <a:close/>
              </a:path>
            </a:pathLst>
          </a:custGeom>
          <a:solidFill>
            <a:srgbClr val="C04A4A"/>
          </a:solidFill>
          <a:ln>
            <a:noFill/>
          </a:ln>
          <a:effectLst>
            <a:outerShdw blurRad="285750" algn="ctr" rotWithShape="0">
              <a:srgbClr val="D4AF37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20" name="矩形 19"/>
          <p:cNvSpPr/>
          <p:nvPr>
            <p:custDataLst>
              <p:tags r:id="rId6"/>
            </p:custDataLst>
          </p:nvPr>
        </p:nvSpPr>
        <p:spPr>
          <a:xfrm>
            <a:off x="833120" y="3479800"/>
            <a:ext cx="28575" cy="1241425"/>
          </a:xfrm>
          <a:prstGeom prst="rect">
            <a:avLst/>
          </a:prstGeom>
          <a:gradFill>
            <a:gsLst>
              <a:gs pos="0">
                <a:srgbClr val="C04A4A"/>
              </a:gs>
              <a:gs pos="100000">
                <a:srgbClr val="C04A4A"/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33" name="任意多边形 32"/>
          <p:cNvSpPr/>
          <p:nvPr>
            <p:custDataLst>
              <p:tags r:id="rId7"/>
            </p:custDataLst>
          </p:nvPr>
        </p:nvSpPr>
        <p:spPr>
          <a:xfrm>
            <a:off x="762000" y="4721225"/>
            <a:ext cx="171450" cy="171450"/>
          </a:xfrm>
          <a:custGeom>
            <a:avLst/>
            <a:gdLst>
              <a:gd name="sw" fmla="*/ 1 w 270"/>
              <a:gd name="sh" fmla="*/ 1 h 270"/>
              <a:gd name="mins" fmla="min sw sh"/>
              <a:gd name="dsw" fmla="+- 0 sw mins"/>
              <a:gd name="dsh" fmla="+- 0 sh mins"/>
              <a:gd name="p0x0" fmla="*/ 135 w 270"/>
              <a:gd name="p0y0" fmla="*/ 0 h 270"/>
              <a:gd name="p0x1" fmla="*/ 209 w 270"/>
              <a:gd name="p0y1" fmla="*/ 0 h 270"/>
              <a:gd name="p0x2" fmla="*/ 270 w 270"/>
              <a:gd name="p0y2" fmla="*/ 60 h 270"/>
              <a:gd name="p0x3" fmla="*/ 270 w 270"/>
              <a:gd name="p0y3" fmla="*/ 135 h 270"/>
              <a:gd name="p0x4" fmla="*/ 270 w 270"/>
              <a:gd name="p0y4" fmla="*/ 209 h 270"/>
              <a:gd name="p0x5" fmla="*/ 209 w 270"/>
              <a:gd name="p0y5" fmla="*/ 270 h 270"/>
              <a:gd name="p0x6" fmla="*/ 135 w 270"/>
              <a:gd name="p0y6" fmla="*/ 270 h 270"/>
              <a:gd name="p0x7" fmla="*/ 60 w 270"/>
              <a:gd name="p0y7" fmla="*/ 270 h 270"/>
              <a:gd name="p0x8" fmla="*/ 0 w 270"/>
              <a:gd name="p0y8" fmla="*/ 209 h 270"/>
              <a:gd name="p0x9" fmla="*/ 0 w 270"/>
              <a:gd name="p0y9" fmla="*/ 135 h 270"/>
              <a:gd name="p0x10" fmla="*/ 0 w 270"/>
              <a:gd name="p0y10" fmla="*/ 60 h 270"/>
              <a:gd name="p0x11" fmla="*/ 60 w 270"/>
              <a:gd name="p0y11" fmla="*/ 0 h 270"/>
              <a:gd name="p0x12" fmla="*/ 135 w 270"/>
              <a:gd name="p0y12" fmla="*/ 0 h 270"/>
            </a:gdLst>
            <a:ahLst/>
            <a:cxnLst/>
            <a:pathLst>
              <a:path w="270" h="270">
                <a:moveTo>
                  <a:pt x="135" y="0"/>
                </a:moveTo>
                <a:cubicBezTo>
                  <a:pt x="210" y="0"/>
                  <a:pt x="270" y="60"/>
                  <a:pt x="270" y="135"/>
                </a:cubicBezTo>
                <a:cubicBezTo>
                  <a:pt x="270" y="210"/>
                  <a:pt x="210" y="270"/>
                  <a:pt x="135" y="270"/>
                </a:cubicBezTo>
                <a:cubicBezTo>
                  <a:pt x="60" y="270"/>
                  <a:pt x="0" y="210"/>
                  <a:pt x="0" y="135"/>
                </a:cubicBezTo>
                <a:cubicBezTo>
                  <a:pt x="0" y="60"/>
                  <a:pt x="60" y="0"/>
                  <a:pt x="135" y="0"/>
                </a:cubicBezTo>
                <a:close/>
              </a:path>
            </a:pathLst>
          </a:custGeom>
          <a:solidFill>
            <a:srgbClr val="C04A4A"/>
          </a:solidFill>
          <a:ln>
            <a:noFill/>
          </a:ln>
          <a:effectLst>
            <a:outerShdw blurRad="285750" algn="ctr" rotWithShape="0">
              <a:srgbClr val="D4AF37">
                <a:alpha val="20000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085850" y="1895475"/>
            <a:ext cx="10344150" cy="1412240"/>
            <a:chOff x="1710" y="2985"/>
            <a:chExt cx="16290" cy="2224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7" name="任意多边形 6"/>
            <p:cNvSpPr/>
            <p:nvPr>
              <p:custDataLst>
                <p:tags r:id="rId8"/>
              </p:custDataLst>
            </p:nvPr>
          </p:nvSpPr>
          <p:spPr>
            <a:xfrm>
              <a:off x="1710" y="2985"/>
              <a:ext cx="16290" cy="2225"/>
            </a:xfrm>
            <a:custGeom>
              <a:avLst/>
              <a:gdLst>
                <a:gd name="sw" fmla="*/ 1 w 16290"/>
                <a:gd name="sh" fmla="*/ 1 h 2225"/>
                <a:gd name="mins" fmla="min sw sh"/>
                <a:gd name="dsw" fmla="+- 0 sw mins"/>
                <a:gd name="dsh" fmla="+- 0 sh mins"/>
                <a:gd name="p0x0" fmla="*/ 0 w 16290"/>
                <a:gd name="p0y0" fmla="*/ 0 h 2225"/>
                <a:gd name="p0x1" fmla="*/ 16290 w 16290"/>
                <a:gd name="p0y1" fmla="*/ 0 h 2225"/>
                <a:gd name="p0x2" fmla="*/ 16290 w 16290"/>
                <a:gd name="p0y2" fmla="*/ 2225 h 2225"/>
                <a:gd name="p0x3" fmla="*/ 0 w 16290"/>
                <a:gd name="p0y3" fmla="*/ 2225 h 2225"/>
                <a:gd name="p0x4" fmla="*/ 0 w 16290"/>
                <a:gd name="p0y4" fmla="*/ 0 h 2225"/>
              </a:gdLst>
              <a:ahLst/>
              <a:cxnLst/>
              <a:pathLst>
                <a:path w="16290" h="2225">
                  <a:moveTo>
                    <a:pt x="0" y="0"/>
                  </a:moveTo>
                  <a:lnTo>
                    <a:pt x="16290" y="0"/>
                  </a:lnTo>
                  <a:lnTo>
                    <a:pt x="16290" y="2225"/>
                  </a:lnTo>
                  <a:lnTo>
                    <a:pt x="0" y="22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9"/>
              </p:custDataLst>
            </p:nvPr>
          </p:nvSpPr>
          <p:spPr>
            <a:xfrm>
              <a:off x="1710" y="2985"/>
              <a:ext cx="16290" cy="30"/>
            </a:xfrm>
            <a:custGeom>
              <a:avLst/>
              <a:gdLst>
                <a:gd name="sw" fmla="*/ 1 w 16290"/>
                <a:gd name="sh" fmla="*/ 1 h 30"/>
                <a:gd name="mins" fmla="min sw sh"/>
                <a:gd name="dsw" fmla="+- 0 sw mins"/>
                <a:gd name="dsh" fmla="+- 0 sh mins"/>
                <a:gd name="p0x0" fmla="*/ 0 w 16290"/>
                <a:gd name="p0y0" fmla="*/ 0 h 30"/>
                <a:gd name="p0x1" fmla="*/ 16290 w 16290"/>
                <a:gd name="p0y1" fmla="*/ 0 h 30"/>
                <a:gd name="p0x2" fmla="*/ 16275 w 16290"/>
                <a:gd name="p0y2" fmla="*/ 30 h 30"/>
                <a:gd name="p0x3" fmla="*/ 15 w 16290"/>
                <a:gd name="p0y3" fmla="*/ 30 h 30"/>
                <a:gd name="p0x4" fmla="*/ 0 w 16290"/>
                <a:gd name="p0y4" fmla="*/ 0 h 30"/>
              </a:gdLst>
              <a:ahLst/>
              <a:cxnLst/>
              <a:pathLst>
                <a:path w="16290" h="30">
                  <a:moveTo>
                    <a:pt x="0" y="0"/>
                  </a:moveTo>
                  <a:lnTo>
                    <a:pt x="16290" y="0"/>
                  </a:lnTo>
                  <a:lnTo>
                    <a:pt x="16275" y="30"/>
                  </a:lnTo>
                  <a:lnTo>
                    <a:pt x="15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9" name="任意多边形 8"/>
            <p:cNvSpPr/>
            <p:nvPr>
              <p:custDataLst>
                <p:tags r:id="rId10"/>
              </p:custDataLst>
            </p:nvPr>
          </p:nvSpPr>
          <p:spPr>
            <a:xfrm>
              <a:off x="17985" y="2985"/>
              <a:ext cx="15" cy="2225"/>
            </a:xfrm>
            <a:custGeom>
              <a:avLst/>
              <a:gdLst>
                <a:gd name="sw" fmla="*/ 1 w 15"/>
                <a:gd name="sh" fmla="*/ 1 h 2225"/>
                <a:gd name="mins" fmla="min sw sh"/>
                <a:gd name="dsw" fmla="+- 0 sw mins"/>
                <a:gd name="dsh" fmla="+- 0 sh mins"/>
                <a:gd name="p0x0" fmla="*/ 15 w 15"/>
                <a:gd name="p0y0" fmla="*/ 0 h 2225"/>
                <a:gd name="p0x1" fmla="*/ 15 w 15"/>
                <a:gd name="p0y1" fmla="*/ 2225 h 2225"/>
                <a:gd name="p0x2" fmla="*/ 0 w 15"/>
                <a:gd name="p0y2" fmla="*/ 2210 h 2225"/>
                <a:gd name="p0x3" fmla="*/ 0 w 15"/>
                <a:gd name="p0y3" fmla="*/ 30 h 2225"/>
                <a:gd name="p0x4" fmla="*/ 15 w 15"/>
                <a:gd name="p0y4" fmla="*/ 0 h 2225"/>
              </a:gdLst>
              <a:ahLst/>
              <a:cxnLst/>
              <a:pathLst>
                <a:path w="15" h="2225">
                  <a:moveTo>
                    <a:pt x="15" y="0"/>
                  </a:moveTo>
                  <a:lnTo>
                    <a:pt x="15" y="2225"/>
                  </a:lnTo>
                  <a:lnTo>
                    <a:pt x="0" y="2210"/>
                  </a:lnTo>
                  <a:lnTo>
                    <a:pt x="0" y="3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0" name="任意多边形 9"/>
            <p:cNvSpPr/>
            <p:nvPr>
              <p:custDataLst>
                <p:tags r:id="rId11"/>
              </p:custDataLst>
            </p:nvPr>
          </p:nvSpPr>
          <p:spPr>
            <a:xfrm>
              <a:off x="1710" y="5195"/>
              <a:ext cx="16290" cy="15"/>
            </a:xfrm>
            <a:custGeom>
              <a:avLst/>
              <a:gdLst>
                <a:gd name="sw" fmla="*/ 1 w 16290"/>
                <a:gd name="sh" fmla="*/ 1 h 15"/>
                <a:gd name="mins" fmla="min sw sh"/>
                <a:gd name="dsw" fmla="+- 0 sw mins"/>
                <a:gd name="dsh" fmla="+- 0 sh mins"/>
                <a:gd name="p0x0" fmla="*/ 16290 w 16290"/>
                <a:gd name="p0y0" fmla="*/ 15 h 15"/>
                <a:gd name="p0x1" fmla="*/ 0 w 16290"/>
                <a:gd name="p0y1" fmla="*/ 15 h 15"/>
                <a:gd name="p0x2" fmla="*/ 15 w 16290"/>
                <a:gd name="p0y2" fmla="*/ 0 h 15"/>
                <a:gd name="p0x3" fmla="*/ 16275 w 16290"/>
                <a:gd name="p0y3" fmla="*/ 0 h 15"/>
                <a:gd name="p0x4" fmla="*/ 16290 w 16290"/>
                <a:gd name="p0y4" fmla="*/ 15 h 15"/>
              </a:gdLst>
              <a:ahLst/>
              <a:cxnLst/>
              <a:pathLst>
                <a:path w="16290" h="15">
                  <a:moveTo>
                    <a:pt x="16290" y="15"/>
                  </a:moveTo>
                  <a:lnTo>
                    <a:pt x="0" y="15"/>
                  </a:lnTo>
                  <a:lnTo>
                    <a:pt x="15" y="0"/>
                  </a:lnTo>
                  <a:lnTo>
                    <a:pt x="16275" y="0"/>
                  </a:lnTo>
                  <a:lnTo>
                    <a:pt x="16290" y="15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1" name="任意多边形 10"/>
            <p:cNvSpPr/>
            <p:nvPr>
              <p:custDataLst>
                <p:tags r:id="rId12"/>
              </p:custDataLst>
            </p:nvPr>
          </p:nvSpPr>
          <p:spPr>
            <a:xfrm>
              <a:off x="1710" y="2985"/>
              <a:ext cx="15" cy="2225"/>
            </a:xfrm>
            <a:custGeom>
              <a:avLst/>
              <a:gdLst>
                <a:gd name="sw" fmla="*/ 1 w 15"/>
                <a:gd name="sh" fmla="*/ 1 h 2225"/>
                <a:gd name="mins" fmla="min sw sh"/>
                <a:gd name="dsw" fmla="+- 0 sw mins"/>
                <a:gd name="dsh" fmla="+- 0 sh mins"/>
                <a:gd name="p0x0" fmla="*/ 0 w 15"/>
                <a:gd name="p0y0" fmla="*/ 2225 h 2225"/>
                <a:gd name="p0x1" fmla="*/ 0 w 15"/>
                <a:gd name="p0y1" fmla="*/ 0 h 2225"/>
                <a:gd name="p0x2" fmla="*/ 15 w 15"/>
                <a:gd name="p0y2" fmla="*/ 30 h 2225"/>
                <a:gd name="p0x3" fmla="*/ 15 w 15"/>
                <a:gd name="p0y3" fmla="*/ 2210 h 2225"/>
                <a:gd name="p0x4" fmla="*/ 0 w 15"/>
                <a:gd name="p0y4" fmla="*/ 2225 h 22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1247775" y="20955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14" name="图片 13" descr="dac070d1-8754-11f1-848c-8a85d4fb5d32"/>
          <p:cNvPicPr/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t="-73" b="73"/>
          <a:stretch>
            <a:fillRect/>
          </a:stretch>
        </p:blipFill>
        <p:spPr>
          <a:xfrm>
            <a:off x="1314450" y="2162175"/>
            <a:ext cx="209550" cy="209550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17"/>
            </p:custDataLst>
          </p:nvPr>
        </p:nvSpPr>
        <p:spPr>
          <a:xfrm>
            <a:off x="1704975" y="2117084"/>
            <a:ext cx="1113758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b="1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7</a:t>
            </a:r>
            <a:r>
              <a:rPr lang="en-US" altLang="zh-CN" b="1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/</a:t>
            </a:r>
            <a:r>
              <a:rPr lang="en-US" altLang="zh-CN" b="1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22</a:t>
            </a:r>
            <a:endParaRPr lang="zh-CN" altLang="en-US" b="1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1247775" y="2473477"/>
            <a:ext cx="100203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zh-CN" sz="1500" b="1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Initial Concept Design</a:t>
            </a:r>
            <a:endParaRPr lang="en-US" altLang="zh-CN" sz="1500" b="1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1247775" y="2828125"/>
            <a:ext cx="100203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35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Brainstorming sessions to define the game's setting and core mechanics</a:t>
            </a:r>
            <a:endParaRPr lang="en-US" altLang="zh-CN" sz="135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1085850" y="3308350"/>
            <a:ext cx="10344150" cy="1412240"/>
            <a:chOff x="1710" y="5210"/>
            <a:chExt cx="16290" cy="2224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21" name="任意多边形 20"/>
            <p:cNvSpPr/>
            <p:nvPr>
              <p:custDataLst>
                <p:tags r:id="rId20"/>
              </p:custDataLst>
            </p:nvPr>
          </p:nvSpPr>
          <p:spPr>
            <a:xfrm>
              <a:off x="1710" y="5210"/>
              <a:ext cx="16290" cy="2225"/>
            </a:xfrm>
            <a:custGeom>
              <a:avLst/>
              <a:gdLst>
                <a:gd name="sw" fmla="*/ 1 w 16290"/>
                <a:gd name="sh" fmla="*/ 1 h 2225"/>
                <a:gd name="mins" fmla="min sw sh"/>
                <a:gd name="dsw" fmla="+- 0 sw mins"/>
                <a:gd name="dsh" fmla="+- 0 sh mins"/>
                <a:gd name="p0x0" fmla="*/ 0 w 16290"/>
                <a:gd name="p0y0" fmla="*/ 0 h 2225"/>
                <a:gd name="p0x1" fmla="*/ 16290 w 16290"/>
                <a:gd name="p0y1" fmla="*/ 0 h 2225"/>
                <a:gd name="p0x2" fmla="*/ 16290 w 16290"/>
                <a:gd name="p0y2" fmla="*/ 2225 h 2225"/>
                <a:gd name="p0x3" fmla="*/ 0 w 16290"/>
                <a:gd name="p0y3" fmla="*/ 2225 h 2225"/>
                <a:gd name="p0x4" fmla="*/ 0 w 16290"/>
                <a:gd name="p0y4" fmla="*/ 0 h 2225"/>
              </a:gdLst>
              <a:ahLst/>
              <a:cxnLst/>
              <a:pathLst>
                <a:path w="16290" h="2225">
                  <a:moveTo>
                    <a:pt x="0" y="0"/>
                  </a:moveTo>
                  <a:lnTo>
                    <a:pt x="16290" y="0"/>
                  </a:lnTo>
                  <a:lnTo>
                    <a:pt x="16290" y="2225"/>
                  </a:lnTo>
                  <a:lnTo>
                    <a:pt x="0" y="22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22" name="任意多边形 21"/>
            <p:cNvSpPr/>
            <p:nvPr>
              <p:custDataLst>
                <p:tags r:id="rId21"/>
              </p:custDataLst>
            </p:nvPr>
          </p:nvSpPr>
          <p:spPr>
            <a:xfrm>
              <a:off x="1710" y="5210"/>
              <a:ext cx="16290" cy="30"/>
            </a:xfrm>
            <a:custGeom>
              <a:avLst/>
              <a:gdLst>
                <a:gd name="sw" fmla="*/ 1 w 16290"/>
                <a:gd name="sh" fmla="*/ 1 h 30"/>
                <a:gd name="mins" fmla="min sw sh"/>
                <a:gd name="dsw" fmla="+- 0 sw mins"/>
                <a:gd name="dsh" fmla="+- 0 sh mins"/>
                <a:gd name="p0x0" fmla="*/ 0 w 16290"/>
                <a:gd name="p0y0" fmla="*/ 0 h 30"/>
                <a:gd name="p0x1" fmla="*/ 16290 w 16290"/>
                <a:gd name="p0y1" fmla="*/ 0 h 30"/>
                <a:gd name="p0x2" fmla="*/ 16275 w 16290"/>
                <a:gd name="p0y2" fmla="*/ 30 h 30"/>
                <a:gd name="p0x3" fmla="*/ 15 w 16290"/>
                <a:gd name="p0y3" fmla="*/ 30 h 30"/>
                <a:gd name="p0x4" fmla="*/ 0 w 16290"/>
                <a:gd name="p0y4" fmla="*/ 0 h 30"/>
              </a:gdLst>
              <a:ahLst/>
              <a:cxnLst/>
              <a:pathLst>
                <a:path w="16290" h="30">
                  <a:moveTo>
                    <a:pt x="0" y="0"/>
                  </a:moveTo>
                  <a:lnTo>
                    <a:pt x="16290" y="0"/>
                  </a:lnTo>
                  <a:lnTo>
                    <a:pt x="16275" y="30"/>
                  </a:lnTo>
                  <a:lnTo>
                    <a:pt x="15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23" name="任意多边形 22"/>
            <p:cNvSpPr/>
            <p:nvPr>
              <p:custDataLst>
                <p:tags r:id="rId22"/>
              </p:custDataLst>
            </p:nvPr>
          </p:nvSpPr>
          <p:spPr>
            <a:xfrm>
              <a:off x="17985" y="5210"/>
              <a:ext cx="15" cy="2225"/>
            </a:xfrm>
            <a:custGeom>
              <a:avLst/>
              <a:gdLst>
                <a:gd name="sw" fmla="*/ 1 w 15"/>
                <a:gd name="sh" fmla="*/ 1 h 2225"/>
                <a:gd name="mins" fmla="min sw sh"/>
                <a:gd name="dsw" fmla="+- 0 sw mins"/>
                <a:gd name="dsh" fmla="+- 0 sh mins"/>
                <a:gd name="p0x0" fmla="*/ 15 w 15"/>
                <a:gd name="p0y0" fmla="*/ 0 h 2225"/>
                <a:gd name="p0x1" fmla="*/ 15 w 15"/>
                <a:gd name="p0y1" fmla="*/ 2225 h 2225"/>
                <a:gd name="p0x2" fmla="*/ 0 w 15"/>
                <a:gd name="p0y2" fmla="*/ 2210 h 2225"/>
                <a:gd name="p0x3" fmla="*/ 0 w 15"/>
                <a:gd name="p0y3" fmla="*/ 30 h 2225"/>
                <a:gd name="p0x4" fmla="*/ 15 w 15"/>
                <a:gd name="p0y4" fmla="*/ 0 h 2225"/>
              </a:gdLst>
              <a:ahLst/>
              <a:cxnLst/>
              <a:pathLst>
                <a:path w="15" h="2225">
                  <a:moveTo>
                    <a:pt x="15" y="0"/>
                  </a:moveTo>
                  <a:lnTo>
                    <a:pt x="15" y="2225"/>
                  </a:lnTo>
                  <a:lnTo>
                    <a:pt x="0" y="2210"/>
                  </a:lnTo>
                  <a:lnTo>
                    <a:pt x="0" y="3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24" name="任意多边形 23"/>
            <p:cNvSpPr/>
            <p:nvPr>
              <p:custDataLst>
                <p:tags r:id="rId23"/>
              </p:custDataLst>
            </p:nvPr>
          </p:nvSpPr>
          <p:spPr>
            <a:xfrm>
              <a:off x="1710" y="7420"/>
              <a:ext cx="16290" cy="15"/>
            </a:xfrm>
            <a:custGeom>
              <a:avLst/>
              <a:gdLst>
                <a:gd name="sw" fmla="*/ 1 w 16290"/>
                <a:gd name="sh" fmla="*/ 1 h 15"/>
                <a:gd name="mins" fmla="min sw sh"/>
                <a:gd name="dsw" fmla="+- 0 sw mins"/>
                <a:gd name="dsh" fmla="+- 0 sh mins"/>
                <a:gd name="p0x0" fmla="*/ 16290 w 16290"/>
                <a:gd name="p0y0" fmla="*/ 15 h 15"/>
                <a:gd name="p0x1" fmla="*/ 0 w 16290"/>
                <a:gd name="p0y1" fmla="*/ 15 h 15"/>
                <a:gd name="p0x2" fmla="*/ 15 w 16290"/>
                <a:gd name="p0y2" fmla="*/ 0 h 15"/>
                <a:gd name="p0x3" fmla="*/ 16275 w 16290"/>
                <a:gd name="p0y3" fmla="*/ 0 h 15"/>
                <a:gd name="p0x4" fmla="*/ 16290 w 16290"/>
                <a:gd name="p0y4" fmla="*/ 15 h 15"/>
              </a:gdLst>
              <a:ahLst/>
              <a:cxnLst/>
              <a:pathLst>
                <a:path w="16290" h="15">
                  <a:moveTo>
                    <a:pt x="16290" y="15"/>
                  </a:moveTo>
                  <a:lnTo>
                    <a:pt x="0" y="15"/>
                  </a:lnTo>
                  <a:lnTo>
                    <a:pt x="15" y="0"/>
                  </a:lnTo>
                  <a:lnTo>
                    <a:pt x="16275" y="0"/>
                  </a:lnTo>
                  <a:lnTo>
                    <a:pt x="16290" y="15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25" name="任意多边形 24"/>
            <p:cNvSpPr/>
            <p:nvPr>
              <p:custDataLst>
                <p:tags r:id="rId24"/>
              </p:custDataLst>
            </p:nvPr>
          </p:nvSpPr>
          <p:spPr>
            <a:xfrm>
              <a:off x="1710" y="5210"/>
              <a:ext cx="15" cy="2225"/>
            </a:xfrm>
            <a:custGeom>
              <a:avLst/>
              <a:gdLst>
                <a:gd name="sw" fmla="*/ 1 w 15"/>
                <a:gd name="sh" fmla="*/ 1 h 2225"/>
                <a:gd name="mins" fmla="min sw sh"/>
                <a:gd name="dsw" fmla="+- 0 sw mins"/>
                <a:gd name="dsh" fmla="+- 0 sh mins"/>
                <a:gd name="p0x0" fmla="*/ 0 w 15"/>
                <a:gd name="p0y0" fmla="*/ 2225 h 2225"/>
                <a:gd name="p0x1" fmla="*/ 0 w 15"/>
                <a:gd name="p0y1" fmla="*/ 0 h 2225"/>
                <a:gd name="p0x2" fmla="*/ 15 w 15"/>
                <a:gd name="p0y2" fmla="*/ 30 h 2225"/>
                <a:gd name="p0x3" fmla="*/ 15 w 15"/>
                <a:gd name="p0y3" fmla="*/ 2210 h 2225"/>
                <a:gd name="p0x4" fmla="*/ 0 w 15"/>
                <a:gd name="p0y4" fmla="*/ 2225 h 22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27" name="任意多边形 26"/>
          <p:cNvSpPr/>
          <p:nvPr>
            <p:custDataLst>
              <p:tags r:id="rId25"/>
            </p:custDataLst>
          </p:nvPr>
        </p:nvSpPr>
        <p:spPr>
          <a:xfrm>
            <a:off x="1247775" y="35083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28" name="图片 27" descr="dac07282-8754-11f1-848c-8a85d4fb5d32"/>
          <p:cNvPicPr/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t="-84" b="84"/>
          <a:stretch>
            <a:fillRect/>
          </a:stretch>
        </p:blipFill>
        <p:spPr>
          <a:xfrm>
            <a:off x="1314450" y="3575050"/>
            <a:ext cx="209550" cy="20955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29"/>
            </p:custDataLst>
          </p:nvPr>
        </p:nvSpPr>
        <p:spPr>
          <a:xfrm>
            <a:off x="1704975" y="3529984"/>
            <a:ext cx="1113758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b="1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7/</a:t>
            </a:r>
            <a:r>
              <a:rPr lang="en-US" altLang="zh-CN" b="1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23</a:t>
            </a:r>
            <a:endParaRPr lang="zh-CN" altLang="en-US" b="1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0"/>
            </p:custDataLst>
          </p:nvPr>
        </p:nvSpPr>
        <p:spPr>
          <a:xfrm>
            <a:off x="1247775" y="3927653"/>
            <a:ext cx="100203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zh-CN" sz="1500" b="1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Character &amp; Environment Design</a:t>
            </a:r>
            <a:endParaRPr lang="en-US" altLang="zh-CN" sz="1500" b="1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32" name="文本框 31"/>
          <p:cNvSpPr txBox="1"/>
          <p:nvPr>
            <p:custDataLst>
              <p:tags r:id="rId31"/>
            </p:custDataLst>
          </p:nvPr>
        </p:nvSpPr>
        <p:spPr>
          <a:xfrm>
            <a:off x="1247775" y="4241025"/>
            <a:ext cx="100203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35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Refine world-building and character design; proceed with illustration and 3D modeling production.</a:t>
            </a:r>
            <a:endParaRPr lang="en-US" altLang="zh-CN" sz="135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085850" y="4721225"/>
            <a:ext cx="10344150" cy="1412240"/>
            <a:chOff x="1710" y="7435"/>
            <a:chExt cx="16290" cy="2224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34" name="任意多边形 33"/>
            <p:cNvSpPr/>
            <p:nvPr>
              <p:custDataLst>
                <p:tags r:id="rId32"/>
              </p:custDataLst>
            </p:nvPr>
          </p:nvSpPr>
          <p:spPr>
            <a:xfrm>
              <a:off x="1710" y="7435"/>
              <a:ext cx="16290" cy="2225"/>
            </a:xfrm>
            <a:custGeom>
              <a:avLst/>
              <a:gdLst>
                <a:gd name="sw" fmla="*/ 1 w 16290"/>
                <a:gd name="sh" fmla="*/ 1 h 2225"/>
                <a:gd name="mins" fmla="min sw sh"/>
                <a:gd name="dsw" fmla="+- 0 sw mins"/>
                <a:gd name="dsh" fmla="+- 0 sh mins"/>
                <a:gd name="p0x0" fmla="*/ 0 w 16290"/>
                <a:gd name="p0y0" fmla="*/ 0 h 2225"/>
                <a:gd name="p0x1" fmla="*/ 16290 w 16290"/>
                <a:gd name="p0y1" fmla="*/ 0 h 2225"/>
                <a:gd name="p0x2" fmla="*/ 16290 w 16290"/>
                <a:gd name="p0y2" fmla="*/ 2225 h 2225"/>
                <a:gd name="p0x3" fmla="*/ 0 w 16290"/>
                <a:gd name="p0y3" fmla="*/ 2225 h 2225"/>
                <a:gd name="p0x4" fmla="*/ 0 w 16290"/>
                <a:gd name="p0y4" fmla="*/ 0 h 2225"/>
              </a:gdLst>
              <a:ahLst/>
              <a:cxnLst/>
              <a:pathLst>
                <a:path w="16290" h="2225">
                  <a:moveTo>
                    <a:pt x="0" y="0"/>
                  </a:moveTo>
                  <a:lnTo>
                    <a:pt x="16290" y="0"/>
                  </a:lnTo>
                  <a:lnTo>
                    <a:pt x="16290" y="2225"/>
                  </a:lnTo>
                  <a:lnTo>
                    <a:pt x="0" y="22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35" name="任意多边形 34"/>
            <p:cNvSpPr/>
            <p:nvPr>
              <p:custDataLst>
                <p:tags r:id="rId33"/>
              </p:custDataLst>
            </p:nvPr>
          </p:nvSpPr>
          <p:spPr>
            <a:xfrm>
              <a:off x="1710" y="7435"/>
              <a:ext cx="16290" cy="30"/>
            </a:xfrm>
            <a:custGeom>
              <a:avLst/>
              <a:gdLst>
                <a:gd name="sw" fmla="*/ 1 w 16290"/>
                <a:gd name="sh" fmla="*/ 1 h 30"/>
                <a:gd name="mins" fmla="min sw sh"/>
                <a:gd name="dsw" fmla="+- 0 sw mins"/>
                <a:gd name="dsh" fmla="+- 0 sh mins"/>
                <a:gd name="p0x0" fmla="*/ 0 w 16290"/>
                <a:gd name="p0y0" fmla="*/ 0 h 30"/>
                <a:gd name="p0x1" fmla="*/ 16290 w 16290"/>
                <a:gd name="p0y1" fmla="*/ 0 h 30"/>
                <a:gd name="p0x2" fmla="*/ 16275 w 16290"/>
                <a:gd name="p0y2" fmla="*/ 30 h 30"/>
                <a:gd name="p0x3" fmla="*/ 15 w 16290"/>
                <a:gd name="p0y3" fmla="*/ 30 h 30"/>
                <a:gd name="p0x4" fmla="*/ 0 w 16290"/>
                <a:gd name="p0y4" fmla="*/ 0 h 30"/>
              </a:gdLst>
              <a:ahLst/>
              <a:cxnLst/>
              <a:pathLst>
                <a:path w="16290" h="30">
                  <a:moveTo>
                    <a:pt x="0" y="0"/>
                  </a:moveTo>
                  <a:lnTo>
                    <a:pt x="16290" y="0"/>
                  </a:lnTo>
                  <a:lnTo>
                    <a:pt x="16275" y="30"/>
                  </a:lnTo>
                  <a:lnTo>
                    <a:pt x="15" y="3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36" name="任意多边形 35"/>
            <p:cNvSpPr/>
            <p:nvPr>
              <p:custDataLst>
                <p:tags r:id="rId34"/>
              </p:custDataLst>
            </p:nvPr>
          </p:nvSpPr>
          <p:spPr>
            <a:xfrm>
              <a:off x="17985" y="7435"/>
              <a:ext cx="15" cy="2225"/>
            </a:xfrm>
            <a:custGeom>
              <a:avLst/>
              <a:gdLst>
                <a:gd name="sw" fmla="*/ 1 w 15"/>
                <a:gd name="sh" fmla="*/ 1 h 2225"/>
                <a:gd name="mins" fmla="min sw sh"/>
                <a:gd name="dsw" fmla="+- 0 sw mins"/>
                <a:gd name="dsh" fmla="+- 0 sh mins"/>
                <a:gd name="p0x0" fmla="*/ 15 w 15"/>
                <a:gd name="p0y0" fmla="*/ 0 h 2225"/>
                <a:gd name="p0x1" fmla="*/ 15 w 15"/>
                <a:gd name="p0y1" fmla="*/ 2225 h 2225"/>
                <a:gd name="p0x2" fmla="*/ 0 w 15"/>
                <a:gd name="p0y2" fmla="*/ 2210 h 2225"/>
                <a:gd name="p0x3" fmla="*/ 0 w 15"/>
                <a:gd name="p0y3" fmla="*/ 30 h 2225"/>
                <a:gd name="p0x4" fmla="*/ 15 w 15"/>
                <a:gd name="p0y4" fmla="*/ 0 h 2225"/>
              </a:gdLst>
              <a:ahLst/>
              <a:cxnLst/>
              <a:pathLst>
                <a:path w="15" h="2225">
                  <a:moveTo>
                    <a:pt x="15" y="0"/>
                  </a:moveTo>
                  <a:lnTo>
                    <a:pt x="15" y="2225"/>
                  </a:lnTo>
                  <a:lnTo>
                    <a:pt x="0" y="2210"/>
                  </a:lnTo>
                  <a:lnTo>
                    <a:pt x="0" y="3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37" name="任意多边形 36"/>
            <p:cNvSpPr/>
            <p:nvPr>
              <p:custDataLst>
                <p:tags r:id="rId35"/>
              </p:custDataLst>
            </p:nvPr>
          </p:nvSpPr>
          <p:spPr>
            <a:xfrm>
              <a:off x="1710" y="9645"/>
              <a:ext cx="16290" cy="15"/>
            </a:xfrm>
            <a:custGeom>
              <a:avLst/>
              <a:gdLst>
                <a:gd name="sw" fmla="*/ 1 w 16290"/>
                <a:gd name="sh" fmla="*/ 1 h 15"/>
                <a:gd name="mins" fmla="min sw sh"/>
                <a:gd name="dsw" fmla="+- 0 sw mins"/>
                <a:gd name="dsh" fmla="+- 0 sh mins"/>
                <a:gd name="p0x0" fmla="*/ 16290 w 16290"/>
                <a:gd name="p0y0" fmla="*/ 15 h 15"/>
                <a:gd name="p0x1" fmla="*/ 0 w 16290"/>
                <a:gd name="p0y1" fmla="*/ 15 h 15"/>
                <a:gd name="p0x2" fmla="*/ 15 w 16290"/>
                <a:gd name="p0y2" fmla="*/ 0 h 15"/>
                <a:gd name="p0x3" fmla="*/ 16275 w 16290"/>
                <a:gd name="p0y3" fmla="*/ 0 h 15"/>
                <a:gd name="p0x4" fmla="*/ 16290 w 16290"/>
                <a:gd name="p0y4" fmla="*/ 15 h 15"/>
              </a:gdLst>
              <a:ahLst/>
              <a:cxnLst/>
              <a:pathLst>
                <a:path w="16290" h="15">
                  <a:moveTo>
                    <a:pt x="16290" y="15"/>
                  </a:moveTo>
                  <a:lnTo>
                    <a:pt x="0" y="15"/>
                  </a:lnTo>
                  <a:lnTo>
                    <a:pt x="15" y="0"/>
                  </a:lnTo>
                  <a:lnTo>
                    <a:pt x="16275" y="0"/>
                  </a:lnTo>
                  <a:lnTo>
                    <a:pt x="16290" y="15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38" name="任意多边形 37"/>
            <p:cNvSpPr/>
            <p:nvPr>
              <p:custDataLst>
                <p:tags r:id="rId36"/>
              </p:custDataLst>
            </p:nvPr>
          </p:nvSpPr>
          <p:spPr>
            <a:xfrm>
              <a:off x="1710" y="7435"/>
              <a:ext cx="15" cy="2225"/>
            </a:xfrm>
            <a:custGeom>
              <a:avLst/>
              <a:gdLst>
                <a:gd name="sw" fmla="*/ 1 w 15"/>
                <a:gd name="sh" fmla="*/ 1 h 2225"/>
                <a:gd name="mins" fmla="min sw sh"/>
                <a:gd name="dsw" fmla="+- 0 sw mins"/>
                <a:gd name="dsh" fmla="+- 0 sh mins"/>
                <a:gd name="p0x0" fmla="*/ 0 w 15"/>
                <a:gd name="p0y0" fmla="*/ 2225 h 2225"/>
                <a:gd name="p0x1" fmla="*/ 0 w 15"/>
                <a:gd name="p0y1" fmla="*/ 0 h 2225"/>
                <a:gd name="p0x2" fmla="*/ 15 w 15"/>
                <a:gd name="p0y2" fmla="*/ 30 h 2225"/>
                <a:gd name="p0x3" fmla="*/ 15 w 15"/>
                <a:gd name="p0y3" fmla="*/ 2210 h 2225"/>
                <a:gd name="p0x4" fmla="*/ 0 w 15"/>
                <a:gd name="p0y4" fmla="*/ 2225 h 222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40" name="任意多边形 39"/>
          <p:cNvSpPr/>
          <p:nvPr>
            <p:custDataLst>
              <p:tags r:id="rId37"/>
            </p:custDataLst>
          </p:nvPr>
        </p:nvSpPr>
        <p:spPr>
          <a:xfrm>
            <a:off x="1247775" y="49212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20 w 540"/>
              <a:gd name="p0y0" fmla="*/ 0 h 540"/>
              <a:gd name="p0x1" fmla="*/ 420 w 540"/>
              <a:gd name="p0y1" fmla="*/ 0 h 540"/>
              <a:gd name="p0x2" fmla="*/ 486 w 540"/>
              <a:gd name="p0y2" fmla="*/ 0 h 540"/>
              <a:gd name="p0x3" fmla="*/ 540 w 540"/>
              <a:gd name="p0y3" fmla="*/ 53 h 540"/>
              <a:gd name="p0x4" fmla="*/ 540 w 540"/>
              <a:gd name="p0y4" fmla="*/ 120 h 540"/>
              <a:gd name="p0x5" fmla="*/ 540 w 540"/>
              <a:gd name="p0y5" fmla="*/ 420 h 540"/>
              <a:gd name="p0x6" fmla="*/ 540 w 540"/>
              <a:gd name="p0y6" fmla="*/ 486 h 540"/>
              <a:gd name="p0x7" fmla="*/ 486 w 540"/>
              <a:gd name="p0y7" fmla="*/ 540 h 540"/>
              <a:gd name="p0x8" fmla="*/ 420 w 540"/>
              <a:gd name="p0y8" fmla="*/ 540 h 540"/>
              <a:gd name="p0x9" fmla="*/ 120 w 540"/>
              <a:gd name="p0y9" fmla="*/ 540 h 540"/>
              <a:gd name="p0x10" fmla="*/ 53 w 540"/>
              <a:gd name="p0y10" fmla="*/ 540 h 540"/>
              <a:gd name="p0x11" fmla="*/ 0 w 540"/>
              <a:gd name="p0y11" fmla="*/ 486 h 540"/>
              <a:gd name="p0x12" fmla="*/ 0 w 540"/>
              <a:gd name="p0y12" fmla="*/ 420 h 540"/>
              <a:gd name="p0x13" fmla="*/ 0 w 540"/>
              <a:gd name="p0y13" fmla="*/ 120 h 540"/>
              <a:gd name="p0x14" fmla="*/ 0 w 540"/>
              <a:gd name="p0y14" fmla="*/ 53 h 540"/>
              <a:gd name="p0x15" fmla="*/ 53 w 540"/>
              <a:gd name="p0y15" fmla="*/ 0 h 540"/>
              <a:gd name="p0x16" fmla="*/ 12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41" name="图片 40" descr="dac07286-8754-11f1-848c-8a85d4fb5d32"/>
          <p:cNvPicPr/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t="-97" b="97"/>
          <a:stretch>
            <a:fillRect/>
          </a:stretch>
        </p:blipFill>
        <p:spPr>
          <a:xfrm>
            <a:off x="1314450" y="4987925"/>
            <a:ext cx="209550" cy="209550"/>
          </a:xfrm>
          <a:prstGeom prst="rect">
            <a:avLst/>
          </a:prstGeom>
        </p:spPr>
      </p:pic>
      <p:sp>
        <p:nvSpPr>
          <p:cNvPr id="43" name="文本框 42"/>
          <p:cNvSpPr txBox="1"/>
          <p:nvPr>
            <p:custDataLst>
              <p:tags r:id="rId41"/>
            </p:custDataLst>
          </p:nvPr>
        </p:nvSpPr>
        <p:spPr>
          <a:xfrm>
            <a:off x="1704975" y="4942884"/>
            <a:ext cx="1113758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b="1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7/</a:t>
            </a:r>
            <a:r>
              <a:rPr lang="en-US" altLang="zh-CN" b="1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24</a:t>
            </a:r>
            <a:endParaRPr lang="zh-CN" altLang="en-US" b="1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4" name="文本框 43"/>
          <p:cNvSpPr txBox="1"/>
          <p:nvPr>
            <p:custDataLst>
              <p:tags r:id="rId42"/>
            </p:custDataLst>
          </p:nvPr>
        </p:nvSpPr>
        <p:spPr>
          <a:xfrm>
            <a:off x="1247775" y="5340553"/>
            <a:ext cx="100203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zh-CN" sz="1500" b="1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Scene modeling and team integration</a:t>
            </a:r>
            <a:endParaRPr lang="en-US" altLang="zh-CN" sz="1500" b="1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45" name="文本框 44"/>
          <p:cNvSpPr txBox="1"/>
          <p:nvPr>
            <p:custDataLst>
              <p:tags r:id="rId43"/>
            </p:custDataLst>
          </p:nvPr>
        </p:nvSpPr>
        <p:spPr>
          <a:xfrm>
            <a:off x="1247775" y="5653926"/>
            <a:ext cx="1002030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35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Finalize scene modeling; prepare for presentation.</a:t>
            </a:r>
            <a:endParaRPr lang="en-US" altLang="zh-CN" sz="135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11" name="组合 110"/>
          <p:cNvGrpSpPr/>
          <p:nvPr/>
        </p:nvGrpSpPr>
        <p:grpSpPr>
          <a:xfrm>
            <a:off x="9979660" y="1271588"/>
            <a:ext cx="1513681" cy="4991100"/>
            <a:chOff x="1200" y="2040"/>
            <a:chExt cx="3480" cy="7860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112" name="任意多边形 111"/>
            <p:cNvSpPr/>
            <p:nvPr>
              <p:custDataLst>
                <p:tags r:id="rId1"/>
              </p:custDataLst>
            </p:nvPr>
          </p:nvSpPr>
          <p:spPr>
            <a:xfrm>
              <a:off x="1200" y="2040"/>
              <a:ext cx="3480" cy="7860"/>
            </a:xfrm>
            <a:custGeom>
              <a:avLst/>
              <a:gdLst>
                <a:gd name="sw" fmla="*/ 1 w 3480"/>
                <a:gd name="sh" fmla="*/ 1 h 7860"/>
                <a:gd name="mins" fmla="min sw sh"/>
                <a:gd name="dsw" fmla="+- 0 sw mins"/>
                <a:gd name="dsh" fmla="+- 0 sh mins"/>
                <a:gd name="p0x0" fmla="*/ 0 w 3480"/>
                <a:gd name="p0y0" fmla="*/ 0 h 7860"/>
                <a:gd name="p0x1" fmla="*/ 3480 w 3480"/>
                <a:gd name="p0y1" fmla="*/ 0 h 7860"/>
                <a:gd name="p0x2" fmla="*/ 3480 w 3480"/>
                <a:gd name="p0y2" fmla="*/ 7860 h 7860"/>
                <a:gd name="p0x3" fmla="*/ 0 w 3480"/>
                <a:gd name="p0y3" fmla="*/ 7860 h 7860"/>
                <a:gd name="p0x4" fmla="*/ 0 w 3480"/>
                <a:gd name="p0y4" fmla="*/ 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13" name="任意多边形 112"/>
            <p:cNvSpPr/>
            <p:nvPr>
              <p:custDataLst>
                <p:tags r:id="rId2"/>
              </p:custDataLst>
            </p:nvPr>
          </p:nvSpPr>
          <p:spPr>
            <a:xfrm>
              <a:off x="1200" y="2040"/>
              <a:ext cx="3480" cy="30"/>
            </a:xfrm>
            <a:custGeom>
              <a:avLst/>
              <a:gdLst>
                <a:gd name="sw" fmla="*/ 1 w 3480"/>
                <a:gd name="sh" fmla="*/ 1 h 30"/>
                <a:gd name="mins" fmla="min sw sh"/>
                <a:gd name="dsw" fmla="+- 0 sw mins"/>
                <a:gd name="dsh" fmla="+- 0 sh mins"/>
                <a:gd name="p0x0" fmla="*/ 0 w 3480"/>
                <a:gd name="p0y0" fmla="*/ 0 h 30"/>
                <a:gd name="p0x1" fmla="*/ 3480 w 3480"/>
                <a:gd name="p0y1" fmla="*/ 0 h 30"/>
                <a:gd name="p0x2" fmla="*/ 3465 w 3480"/>
                <a:gd name="p0y2" fmla="*/ 30 h 30"/>
                <a:gd name="p0x3" fmla="*/ 15 w 3480"/>
                <a:gd name="p0y3" fmla="*/ 30 h 30"/>
                <a:gd name="p0x4" fmla="*/ 0 w 348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14" name="任意多边形 113"/>
            <p:cNvSpPr/>
            <p:nvPr>
              <p:custDataLst>
                <p:tags r:id="rId3"/>
              </p:custDataLst>
            </p:nvPr>
          </p:nvSpPr>
          <p:spPr>
            <a:xfrm>
              <a:off x="4665" y="2040"/>
              <a:ext cx="15" cy="7860"/>
            </a:xfrm>
            <a:custGeom>
              <a:avLst/>
              <a:gdLst>
                <a:gd name="sw" fmla="*/ 1 w 15"/>
                <a:gd name="sh" fmla="*/ 1 h 7860"/>
                <a:gd name="mins" fmla="min sw sh"/>
                <a:gd name="dsw" fmla="+- 0 sw mins"/>
                <a:gd name="dsh" fmla="+- 0 sh mins"/>
                <a:gd name="p0x0" fmla="*/ 15 w 15"/>
                <a:gd name="p0y0" fmla="*/ 0 h 7860"/>
                <a:gd name="p0x1" fmla="*/ 15 w 15"/>
                <a:gd name="p0y1" fmla="*/ 7860 h 7860"/>
                <a:gd name="p0x2" fmla="*/ 0 w 15"/>
                <a:gd name="p0y2" fmla="*/ 7845 h 7860"/>
                <a:gd name="p0x3" fmla="*/ 0 w 15"/>
                <a:gd name="p0y3" fmla="*/ 30 h 7860"/>
                <a:gd name="p0x4" fmla="*/ 15 w 15"/>
                <a:gd name="p0y4" fmla="*/ 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15" name="任意多边形 114"/>
            <p:cNvSpPr/>
            <p:nvPr>
              <p:custDataLst>
                <p:tags r:id="rId4"/>
              </p:custDataLst>
            </p:nvPr>
          </p:nvSpPr>
          <p:spPr>
            <a:xfrm>
              <a:off x="1200" y="9885"/>
              <a:ext cx="3480" cy="15"/>
            </a:xfrm>
            <a:custGeom>
              <a:avLst/>
              <a:gdLst>
                <a:gd name="sw" fmla="*/ 1 w 3480"/>
                <a:gd name="sh" fmla="*/ 1 h 15"/>
                <a:gd name="mins" fmla="min sw sh"/>
                <a:gd name="dsw" fmla="+- 0 sw mins"/>
                <a:gd name="dsh" fmla="+- 0 sh mins"/>
                <a:gd name="p0x0" fmla="*/ 3480 w 3480"/>
                <a:gd name="p0y0" fmla="*/ 15 h 15"/>
                <a:gd name="p0x1" fmla="*/ 0 w 3480"/>
                <a:gd name="p0y1" fmla="*/ 15 h 15"/>
                <a:gd name="p0x2" fmla="*/ 15 w 3480"/>
                <a:gd name="p0y2" fmla="*/ 0 h 15"/>
                <a:gd name="p0x3" fmla="*/ 3465 w 3480"/>
                <a:gd name="p0y3" fmla="*/ 0 h 15"/>
                <a:gd name="p0x4" fmla="*/ 3480 w 348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16" name="任意多边形 115"/>
            <p:cNvSpPr/>
            <p:nvPr>
              <p:custDataLst>
                <p:tags r:id="rId5"/>
              </p:custDataLst>
            </p:nvPr>
          </p:nvSpPr>
          <p:spPr>
            <a:xfrm>
              <a:off x="1200" y="2040"/>
              <a:ext cx="15" cy="7860"/>
            </a:xfrm>
            <a:custGeom>
              <a:avLst/>
              <a:gdLst>
                <a:gd name="sw" fmla="*/ 1 w 15"/>
                <a:gd name="sh" fmla="*/ 1 h 7860"/>
                <a:gd name="mins" fmla="min sw sh"/>
                <a:gd name="dsw" fmla="+- 0 sw mins"/>
                <a:gd name="dsh" fmla="+- 0 sh mins"/>
                <a:gd name="p0x0" fmla="*/ 0 w 15"/>
                <a:gd name="p0y0" fmla="*/ 7860 h 7860"/>
                <a:gd name="p0x1" fmla="*/ 0 w 15"/>
                <a:gd name="p0y1" fmla="*/ 0 h 7860"/>
                <a:gd name="p0x2" fmla="*/ 15 w 15"/>
                <a:gd name="p0y2" fmla="*/ 30 h 7860"/>
                <a:gd name="p0x3" fmla="*/ 15 w 15"/>
                <a:gd name="p0y3" fmla="*/ 7845 h 7860"/>
                <a:gd name="p0x4" fmla="*/ 0 w 15"/>
                <a:gd name="p0y4" fmla="*/ 786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8102600" y="1271588"/>
            <a:ext cx="1513681" cy="4991100"/>
            <a:chOff x="1200" y="2040"/>
            <a:chExt cx="3480" cy="7860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106" name="任意多边形 105"/>
            <p:cNvSpPr/>
            <p:nvPr>
              <p:custDataLst>
                <p:tags r:id="rId6"/>
              </p:custDataLst>
            </p:nvPr>
          </p:nvSpPr>
          <p:spPr>
            <a:xfrm>
              <a:off x="1200" y="2040"/>
              <a:ext cx="3480" cy="7860"/>
            </a:xfrm>
            <a:custGeom>
              <a:avLst/>
              <a:gdLst>
                <a:gd name="sw" fmla="*/ 1 w 3480"/>
                <a:gd name="sh" fmla="*/ 1 h 7860"/>
                <a:gd name="mins" fmla="min sw sh"/>
                <a:gd name="dsw" fmla="+- 0 sw mins"/>
                <a:gd name="dsh" fmla="+- 0 sh mins"/>
                <a:gd name="p0x0" fmla="*/ 0 w 3480"/>
                <a:gd name="p0y0" fmla="*/ 0 h 7860"/>
                <a:gd name="p0x1" fmla="*/ 3480 w 3480"/>
                <a:gd name="p0y1" fmla="*/ 0 h 7860"/>
                <a:gd name="p0x2" fmla="*/ 3480 w 3480"/>
                <a:gd name="p0y2" fmla="*/ 7860 h 7860"/>
                <a:gd name="p0x3" fmla="*/ 0 w 3480"/>
                <a:gd name="p0y3" fmla="*/ 7860 h 7860"/>
                <a:gd name="p0x4" fmla="*/ 0 w 3480"/>
                <a:gd name="p0y4" fmla="*/ 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07" name="任意多边形 106"/>
            <p:cNvSpPr/>
            <p:nvPr>
              <p:custDataLst>
                <p:tags r:id="rId7"/>
              </p:custDataLst>
            </p:nvPr>
          </p:nvSpPr>
          <p:spPr>
            <a:xfrm>
              <a:off x="1200" y="2040"/>
              <a:ext cx="3480" cy="30"/>
            </a:xfrm>
            <a:custGeom>
              <a:avLst/>
              <a:gdLst>
                <a:gd name="sw" fmla="*/ 1 w 3480"/>
                <a:gd name="sh" fmla="*/ 1 h 30"/>
                <a:gd name="mins" fmla="min sw sh"/>
                <a:gd name="dsw" fmla="+- 0 sw mins"/>
                <a:gd name="dsh" fmla="+- 0 sh mins"/>
                <a:gd name="p0x0" fmla="*/ 0 w 3480"/>
                <a:gd name="p0y0" fmla="*/ 0 h 30"/>
                <a:gd name="p0x1" fmla="*/ 3480 w 3480"/>
                <a:gd name="p0y1" fmla="*/ 0 h 30"/>
                <a:gd name="p0x2" fmla="*/ 3465 w 3480"/>
                <a:gd name="p0y2" fmla="*/ 30 h 30"/>
                <a:gd name="p0x3" fmla="*/ 15 w 3480"/>
                <a:gd name="p0y3" fmla="*/ 30 h 30"/>
                <a:gd name="p0x4" fmla="*/ 0 w 348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08" name="任意多边形 107"/>
            <p:cNvSpPr/>
            <p:nvPr>
              <p:custDataLst>
                <p:tags r:id="rId8"/>
              </p:custDataLst>
            </p:nvPr>
          </p:nvSpPr>
          <p:spPr>
            <a:xfrm>
              <a:off x="4665" y="2040"/>
              <a:ext cx="15" cy="7860"/>
            </a:xfrm>
            <a:custGeom>
              <a:avLst/>
              <a:gdLst>
                <a:gd name="sw" fmla="*/ 1 w 15"/>
                <a:gd name="sh" fmla="*/ 1 h 7860"/>
                <a:gd name="mins" fmla="min sw sh"/>
                <a:gd name="dsw" fmla="+- 0 sw mins"/>
                <a:gd name="dsh" fmla="+- 0 sh mins"/>
                <a:gd name="p0x0" fmla="*/ 15 w 15"/>
                <a:gd name="p0y0" fmla="*/ 0 h 7860"/>
                <a:gd name="p0x1" fmla="*/ 15 w 15"/>
                <a:gd name="p0y1" fmla="*/ 7860 h 7860"/>
                <a:gd name="p0x2" fmla="*/ 0 w 15"/>
                <a:gd name="p0y2" fmla="*/ 7845 h 7860"/>
                <a:gd name="p0x3" fmla="*/ 0 w 15"/>
                <a:gd name="p0y3" fmla="*/ 30 h 7860"/>
                <a:gd name="p0x4" fmla="*/ 15 w 15"/>
                <a:gd name="p0y4" fmla="*/ 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09" name="任意多边形 108"/>
            <p:cNvSpPr/>
            <p:nvPr>
              <p:custDataLst>
                <p:tags r:id="rId9"/>
              </p:custDataLst>
            </p:nvPr>
          </p:nvSpPr>
          <p:spPr>
            <a:xfrm>
              <a:off x="1200" y="9885"/>
              <a:ext cx="3480" cy="15"/>
            </a:xfrm>
            <a:custGeom>
              <a:avLst/>
              <a:gdLst>
                <a:gd name="sw" fmla="*/ 1 w 3480"/>
                <a:gd name="sh" fmla="*/ 1 h 15"/>
                <a:gd name="mins" fmla="min sw sh"/>
                <a:gd name="dsw" fmla="+- 0 sw mins"/>
                <a:gd name="dsh" fmla="+- 0 sh mins"/>
                <a:gd name="p0x0" fmla="*/ 3480 w 3480"/>
                <a:gd name="p0y0" fmla="*/ 15 h 15"/>
                <a:gd name="p0x1" fmla="*/ 0 w 3480"/>
                <a:gd name="p0y1" fmla="*/ 15 h 15"/>
                <a:gd name="p0x2" fmla="*/ 15 w 3480"/>
                <a:gd name="p0y2" fmla="*/ 0 h 15"/>
                <a:gd name="p0x3" fmla="*/ 3465 w 3480"/>
                <a:gd name="p0y3" fmla="*/ 0 h 15"/>
                <a:gd name="p0x4" fmla="*/ 3480 w 348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10" name="任意多边形 109"/>
            <p:cNvSpPr/>
            <p:nvPr>
              <p:custDataLst>
                <p:tags r:id="rId10"/>
              </p:custDataLst>
            </p:nvPr>
          </p:nvSpPr>
          <p:spPr>
            <a:xfrm>
              <a:off x="1200" y="2040"/>
              <a:ext cx="15" cy="7860"/>
            </a:xfrm>
            <a:custGeom>
              <a:avLst/>
              <a:gdLst>
                <a:gd name="sw" fmla="*/ 1 w 15"/>
                <a:gd name="sh" fmla="*/ 1 h 7860"/>
                <a:gd name="mins" fmla="min sw sh"/>
                <a:gd name="dsw" fmla="+- 0 sw mins"/>
                <a:gd name="dsh" fmla="+- 0 sh mins"/>
                <a:gd name="p0x0" fmla="*/ 0 w 15"/>
                <a:gd name="p0y0" fmla="*/ 7860 h 7860"/>
                <a:gd name="p0x1" fmla="*/ 0 w 15"/>
                <a:gd name="p0y1" fmla="*/ 0 h 7860"/>
                <a:gd name="p0x2" fmla="*/ 15 w 15"/>
                <a:gd name="p0y2" fmla="*/ 30 h 7860"/>
                <a:gd name="p0x3" fmla="*/ 15 w 15"/>
                <a:gd name="p0y3" fmla="*/ 7845 h 7860"/>
                <a:gd name="p0x4" fmla="*/ 0 w 15"/>
                <a:gd name="p0y4" fmla="*/ 786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232525" y="1271588"/>
            <a:ext cx="1513681" cy="4991100"/>
            <a:chOff x="1200" y="2040"/>
            <a:chExt cx="3480" cy="7860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94" name="任意多边形 93"/>
            <p:cNvSpPr/>
            <p:nvPr>
              <p:custDataLst>
                <p:tags r:id="rId11"/>
              </p:custDataLst>
            </p:nvPr>
          </p:nvSpPr>
          <p:spPr>
            <a:xfrm>
              <a:off x="1200" y="2040"/>
              <a:ext cx="3480" cy="7860"/>
            </a:xfrm>
            <a:custGeom>
              <a:avLst/>
              <a:gdLst>
                <a:gd name="sw" fmla="*/ 1 w 3480"/>
                <a:gd name="sh" fmla="*/ 1 h 7860"/>
                <a:gd name="mins" fmla="min sw sh"/>
                <a:gd name="dsw" fmla="+- 0 sw mins"/>
                <a:gd name="dsh" fmla="+- 0 sh mins"/>
                <a:gd name="p0x0" fmla="*/ 0 w 3480"/>
                <a:gd name="p0y0" fmla="*/ 0 h 7860"/>
                <a:gd name="p0x1" fmla="*/ 3480 w 3480"/>
                <a:gd name="p0y1" fmla="*/ 0 h 7860"/>
                <a:gd name="p0x2" fmla="*/ 3480 w 3480"/>
                <a:gd name="p0y2" fmla="*/ 7860 h 7860"/>
                <a:gd name="p0x3" fmla="*/ 0 w 3480"/>
                <a:gd name="p0y3" fmla="*/ 7860 h 7860"/>
                <a:gd name="p0x4" fmla="*/ 0 w 3480"/>
                <a:gd name="p0y4" fmla="*/ 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95" name="任意多边形 94"/>
            <p:cNvSpPr/>
            <p:nvPr>
              <p:custDataLst>
                <p:tags r:id="rId12"/>
              </p:custDataLst>
            </p:nvPr>
          </p:nvSpPr>
          <p:spPr>
            <a:xfrm>
              <a:off x="1200" y="2040"/>
              <a:ext cx="3480" cy="30"/>
            </a:xfrm>
            <a:custGeom>
              <a:avLst/>
              <a:gdLst>
                <a:gd name="sw" fmla="*/ 1 w 3480"/>
                <a:gd name="sh" fmla="*/ 1 h 30"/>
                <a:gd name="mins" fmla="min sw sh"/>
                <a:gd name="dsw" fmla="+- 0 sw mins"/>
                <a:gd name="dsh" fmla="+- 0 sh mins"/>
                <a:gd name="p0x0" fmla="*/ 0 w 3480"/>
                <a:gd name="p0y0" fmla="*/ 0 h 30"/>
                <a:gd name="p0x1" fmla="*/ 3480 w 3480"/>
                <a:gd name="p0y1" fmla="*/ 0 h 30"/>
                <a:gd name="p0x2" fmla="*/ 3465 w 3480"/>
                <a:gd name="p0y2" fmla="*/ 30 h 30"/>
                <a:gd name="p0x3" fmla="*/ 15 w 3480"/>
                <a:gd name="p0y3" fmla="*/ 30 h 30"/>
                <a:gd name="p0x4" fmla="*/ 0 w 348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96" name="任意多边形 95"/>
            <p:cNvSpPr/>
            <p:nvPr>
              <p:custDataLst>
                <p:tags r:id="rId13"/>
              </p:custDataLst>
            </p:nvPr>
          </p:nvSpPr>
          <p:spPr>
            <a:xfrm>
              <a:off x="4665" y="2040"/>
              <a:ext cx="15" cy="7860"/>
            </a:xfrm>
            <a:custGeom>
              <a:avLst/>
              <a:gdLst>
                <a:gd name="sw" fmla="*/ 1 w 15"/>
                <a:gd name="sh" fmla="*/ 1 h 7860"/>
                <a:gd name="mins" fmla="min sw sh"/>
                <a:gd name="dsw" fmla="+- 0 sw mins"/>
                <a:gd name="dsh" fmla="+- 0 sh mins"/>
                <a:gd name="p0x0" fmla="*/ 15 w 15"/>
                <a:gd name="p0y0" fmla="*/ 0 h 7860"/>
                <a:gd name="p0x1" fmla="*/ 15 w 15"/>
                <a:gd name="p0y1" fmla="*/ 7860 h 7860"/>
                <a:gd name="p0x2" fmla="*/ 0 w 15"/>
                <a:gd name="p0y2" fmla="*/ 7845 h 7860"/>
                <a:gd name="p0x3" fmla="*/ 0 w 15"/>
                <a:gd name="p0y3" fmla="*/ 30 h 7860"/>
                <a:gd name="p0x4" fmla="*/ 15 w 15"/>
                <a:gd name="p0y4" fmla="*/ 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97" name="任意多边形 96"/>
            <p:cNvSpPr/>
            <p:nvPr>
              <p:custDataLst>
                <p:tags r:id="rId14"/>
              </p:custDataLst>
            </p:nvPr>
          </p:nvSpPr>
          <p:spPr>
            <a:xfrm>
              <a:off x="1200" y="9885"/>
              <a:ext cx="3480" cy="15"/>
            </a:xfrm>
            <a:custGeom>
              <a:avLst/>
              <a:gdLst>
                <a:gd name="sw" fmla="*/ 1 w 3480"/>
                <a:gd name="sh" fmla="*/ 1 h 15"/>
                <a:gd name="mins" fmla="min sw sh"/>
                <a:gd name="dsw" fmla="+- 0 sw mins"/>
                <a:gd name="dsh" fmla="+- 0 sh mins"/>
                <a:gd name="p0x0" fmla="*/ 3480 w 3480"/>
                <a:gd name="p0y0" fmla="*/ 15 h 15"/>
                <a:gd name="p0x1" fmla="*/ 0 w 3480"/>
                <a:gd name="p0y1" fmla="*/ 15 h 15"/>
                <a:gd name="p0x2" fmla="*/ 15 w 3480"/>
                <a:gd name="p0y2" fmla="*/ 0 h 15"/>
                <a:gd name="p0x3" fmla="*/ 3465 w 3480"/>
                <a:gd name="p0y3" fmla="*/ 0 h 15"/>
                <a:gd name="p0x4" fmla="*/ 3480 w 348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98" name="任意多边形 97"/>
            <p:cNvSpPr/>
            <p:nvPr>
              <p:custDataLst>
                <p:tags r:id="rId15"/>
              </p:custDataLst>
            </p:nvPr>
          </p:nvSpPr>
          <p:spPr>
            <a:xfrm>
              <a:off x="1200" y="2040"/>
              <a:ext cx="15" cy="7860"/>
            </a:xfrm>
            <a:custGeom>
              <a:avLst/>
              <a:gdLst>
                <a:gd name="sw" fmla="*/ 1 w 15"/>
                <a:gd name="sh" fmla="*/ 1 h 7860"/>
                <a:gd name="mins" fmla="min sw sh"/>
                <a:gd name="dsw" fmla="+- 0 sw mins"/>
                <a:gd name="dsh" fmla="+- 0 sh mins"/>
                <a:gd name="p0x0" fmla="*/ 0 w 15"/>
                <a:gd name="p0y0" fmla="*/ 7860 h 7860"/>
                <a:gd name="p0x1" fmla="*/ 0 w 15"/>
                <a:gd name="p0y1" fmla="*/ 0 h 7860"/>
                <a:gd name="p0x2" fmla="*/ 15 w 15"/>
                <a:gd name="p0y2" fmla="*/ 30 h 7860"/>
                <a:gd name="p0x3" fmla="*/ 15 w 15"/>
                <a:gd name="p0y3" fmla="*/ 7845 h 7860"/>
                <a:gd name="p0x4" fmla="*/ 0 w 15"/>
                <a:gd name="p0y4" fmla="*/ 786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grpSp>
        <p:nvGrpSpPr>
          <p:cNvPr id="87" name="组合 86"/>
          <p:cNvGrpSpPr/>
          <p:nvPr/>
        </p:nvGrpSpPr>
        <p:grpSpPr>
          <a:xfrm>
            <a:off x="4418330" y="1290638"/>
            <a:ext cx="1513681" cy="4991100"/>
            <a:chOff x="1200" y="2040"/>
            <a:chExt cx="3480" cy="7860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88" name="任意多边形 87"/>
            <p:cNvSpPr/>
            <p:nvPr>
              <p:custDataLst>
                <p:tags r:id="rId16"/>
              </p:custDataLst>
            </p:nvPr>
          </p:nvSpPr>
          <p:spPr>
            <a:xfrm>
              <a:off x="1200" y="2040"/>
              <a:ext cx="3480" cy="7860"/>
            </a:xfrm>
            <a:custGeom>
              <a:avLst/>
              <a:gdLst>
                <a:gd name="sw" fmla="*/ 1 w 3480"/>
                <a:gd name="sh" fmla="*/ 1 h 7860"/>
                <a:gd name="mins" fmla="min sw sh"/>
                <a:gd name="dsw" fmla="+- 0 sw mins"/>
                <a:gd name="dsh" fmla="+- 0 sh mins"/>
                <a:gd name="p0x0" fmla="*/ 0 w 3480"/>
                <a:gd name="p0y0" fmla="*/ 0 h 7860"/>
                <a:gd name="p0x1" fmla="*/ 3480 w 3480"/>
                <a:gd name="p0y1" fmla="*/ 0 h 7860"/>
                <a:gd name="p0x2" fmla="*/ 3480 w 3480"/>
                <a:gd name="p0y2" fmla="*/ 7860 h 7860"/>
                <a:gd name="p0x3" fmla="*/ 0 w 3480"/>
                <a:gd name="p0y3" fmla="*/ 7860 h 7860"/>
                <a:gd name="p0x4" fmla="*/ 0 w 3480"/>
                <a:gd name="p0y4" fmla="*/ 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89" name="任意多边形 88"/>
            <p:cNvSpPr/>
            <p:nvPr>
              <p:custDataLst>
                <p:tags r:id="rId17"/>
              </p:custDataLst>
            </p:nvPr>
          </p:nvSpPr>
          <p:spPr>
            <a:xfrm>
              <a:off x="1200" y="2040"/>
              <a:ext cx="3480" cy="30"/>
            </a:xfrm>
            <a:custGeom>
              <a:avLst/>
              <a:gdLst>
                <a:gd name="sw" fmla="*/ 1 w 3480"/>
                <a:gd name="sh" fmla="*/ 1 h 30"/>
                <a:gd name="mins" fmla="min sw sh"/>
                <a:gd name="dsw" fmla="+- 0 sw mins"/>
                <a:gd name="dsh" fmla="+- 0 sh mins"/>
                <a:gd name="p0x0" fmla="*/ 0 w 3480"/>
                <a:gd name="p0y0" fmla="*/ 0 h 30"/>
                <a:gd name="p0x1" fmla="*/ 3480 w 3480"/>
                <a:gd name="p0y1" fmla="*/ 0 h 30"/>
                <a:gd name="p0x2" fmla="*/ 3465 w 3480"/>
                <a:gd name="p0y2" fmla="*/ 30 h 30"/>
                <a:gd name="p0x3" fmla="*/ 15 w 3480"/>
                <a:gd name="p0y3" fmla="*/ 30 h 30"/>
                <a:gd name="p0x4" fmla="*/ 0 w 348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90" name="任意多边形 89"/>
            <p:cNvSpPr/>
            <p:nvPr>
              <p:custDataLst>
                <p:tags r:id="rId18"/>
              </p:custDataLst>
            </p:nvPr>
          </p:nvSpPr>
          <p:spPr>
            <a:xfrm>
              <a:off x="4665" y="2040"/>
              <a:ext cx="15" cy="7860"/>
            </a:xfrm>
            <a:custGeom>
              <a:avLst/>
              <a:gdLst>
                <a:gd name="sw" fmla="*/ 1 w 15"/>
                <a:gd name="sh" fmla="*/ 1 h 7860"/>
                <a:gd name="mins" fmla="min sw sh"/>
                <a:gd name="dsw" fmla="+- 0 sw mins"/>
                <a:gd name="dsh" fmla="+- 0 sh mins"/>
                <a:gd name="p0x0" fmla="*/ 15 w 15"/>
                <a:gd name="p0y0" fmla="*/ 0 h 7860"/>
                <a:gd name="p0x1" fmla="*/ 15 w 15"/>
                <a:gd name="p0y1" fmla="*/ 7860 h 7860"/>
                <a:gd name="p0x2" fmla="*/ 0 w 15"/>
                <a:gd name="p0y2" fmla="*/ 7845 h 7860"/>
                <a:gd name="p0x3" fmla="*/ 0 w 15"/>
                <a:gd name="p0y3" fmla="*/ 30 h 7860"/>
                <a:gd name="p0x4" fmla="*/ 15 w 15"/>
                <a:gd name="p0y4" fmla="*/ 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91" name="任意多边形 90"/>
            <p:cNvSpPr/>
            <p:nvPr>
              <p:custDataLst>
                <p:tags r:id="rId19"/>
              </p:custDataLst>
            </p:nvPr>
          </p:nvSpPr>
          <p:spPr>
            <a:xfrm>
              <a:off x="1200" y="9885"/>
              <a:ext cx="3480" cy="15"/>
            </a:xfrm>
            <a:custGeom>
              <a:avLst/>
              <a:gdLst>
                <a:gd name="sw" fmla="*/ 1 w 3480"/>
                <a:gd name="sh" fmla="*/ 1 h 15"/>
                <a:gd name="mins" fmla="min sw sh"/>
                <a:gd name="dsw" fmla="+- 0 sw mins"/>
                <a:gd name="dsh" fmla="+- 0 sh mins"/>
                <a:gd name="p0x0" fmla="*/ 3480 w 3480"/>
                <a:gd name="p0y0" fmla="*/ 15 h 15"/>
                <a:gd name="p0x1" fmla="*/ 0 w 3480"/>
                <a:gd name="p0y1" fmla="*/ 15 h 15"/>
                <a:gd name="p0x2" fmla="*/ 15 w 3480"/>
                <a:gd name="p0y2" fmla="*/ 0 h 15"/>
                <a:gd name="p0x3" fmla="*/ 3465 w 3480"/>
                <a:gd name="p0y3" fmla="*/ 0 h 15"/>
                <a:gd name="p0x4" fmla="*/ 3480 w 348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92" name="任意多边形 91"/>
            <p:cNvSpPr/>
            <p:nvPr>
              <p:custDataLst>
                <p:tags r:id="rId20"/>
              </p:custDataLst>
            </p:nvPr>
          </p:nvSpPr>
          <p:spPr>
            <a:xfrm>
              <a:off x="1200" y="2040"/>
              <a:ext cx="15" cy="7860"/>
            </a:xfrm>
            <a:custGeom>
              <a:avLst/>
              <a:gdLst>
                <a:gd name="sw" fmla="*/ 1 w 15"/>
                <a:gd name="sh" fmla="*/ 1 h 7860"/>
                <a:gd name="mins" fmla="min sw sh"/>
                <a:gd name="dsw" fmla="+- 0 sw mins"/>
                <a:gd name="dsh" fmla="+- 0 sh mins"/>
                <a:gd name="p0x0" fmla="*/ 0 w 15"/>
                <a:gd name="p0y0" fmla="*/ 7860 h 7860"/>
                <a:gd name="p0x1" fmla="*/ 0 w 15"/>
                <a:gd name="p0y1" fmla="*/ 0 h 7860"/>
                <a:gd name="p0x2" fmla="*/ 15 w 15"/>
                <a:gd name="p0y2" fmla="*/ 30 h 7860"/>
                <a:gd name="p0x3" fmla="*/ 15 w 15"/>
                <a:gd name="p0y3" fmla="*/ 7845 h 7860"/>
                <a:gd name="p0x4" fmla="*/ 0 w 15"/>
                <a:gd name="p0y4" fmla="*/ 786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2475865" y="1300163"/>
            <a:ext cx="1513681" cy="4991100"/>
            <a:chOff x="1200" y="2040"/>
            <a:chExt cx="3480" cy="7860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76" name="任意多边形 75"/>
            <p:cNvSpPr/>
            <p:nvPr>
              <p:custDataLst>
                <p:tags r:id="rId21"/>
              </p:custDataLst>
            </p:nvPr>
          </p:nvSpPr>
          <p:spPr>
            <a:xfrm>
              <a:off x="1200" y="2040"/>
              <a:ext cx="3480" cy="7860"/>
            </a:xfrm>
            <a:custGeom>
              <a:avLst/>
              <a:gdLst>
                <a:gd name="sw" fmla="*/ 1 w 3480"/>
                <a:gd name="sh" fmla="*/ 1 h 7860"/>
                <a:gd name="mins" fmla="min sw sh"/>
                <a:gd name="dsw" fmla="+- 0 sw mins"/>
                <a:gd name="dsh" fmla="+- 0 sh mins"/>
                <a:gd name="p0x0" fmla="*/ 0 w 3480"/>
                <a:gd name="p0y0" fmla="*/ 0 h 7860"/>
                <a:gd name="p0x1" fmla="*/ 3480 w 3480"/>
                <a:gd name="p0y1" fmla="*/ 0 h 7860"/>
                <a:gd name="p0x2" fmla="*/ 3480 w 3480"/>
                <a:gd name="p0y2" fmla="*/ 7860 h 7860"/>
                <a:gd name="p0x3" fmla="*/ 0 w 3480"/>
                <a:gd name="p0y3" fmla="*/ 7860 h 7860"/>
                <a:gd name="p0x4" fmla="*/ 0 w 3480"/>
                <a:gd name="p0y4" fmla="*/ 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77" name="任意多边形 76"/>
            <p:cNvSpPr/>
            <p:nvPr>
              <p:custDataLst>
                <p:tags r:id="rId22"/>
              </p:custDataLst>
            </p:nvPr>
          </p:nvSpPr>
          <p:spPr>
            <a:xfrm>
              <a:off x="1200" y="2040"/>
              <a:ext cx="3480" cy="30"/>
            </a:xfrm>
            <a:custGeom>
              <a:avLst/>
              <a:gdLst>
                <a:gd name="sw" fmla="*/ 1 w 3480"/>
                <a:gd name="sh" fmla="*/ 1 h 30"/>
                <a:gd name="mins" fmla="min sw sh"/>
                <a:gd name="dsw" fmla="+- 0 sw mins"/>
                <a:gd name="dsh" fmla="+- 0 sh mins"/>
                <a:gd name="p0x0" fmla="*/ 0 w 3480"/>
                <a:gd name="p0y0" fmla="*/ 0 h 30"/>
                <a:gd name="p0x1" fmla="*/ 3480 w 3480"/>
                <a:gd name="p0y1" fmla="*/ 0 h 30"/>
                <a:gd name="p0x2" fmla="*/ 3465 w 3480"/>
                <a:gd name="p0y2" fmla="*/ 30 h 30"/>
                <a:gd name="p0x3" fmla="*/ 15 w 3480"/>
                <a:gd name="p0y3" fmla="*/ 30 h 30"/>
                <a:gd name="p0x4" fmla="*/ 0 w 348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78" name="任意多边形 77"/>
            <p:cNvSpPr/>
            <p:nvPr>
              <p:custDataLst>
                <p:tags r:id="rId23"/>
              </p:custDataLst>
            </p:nvPr>
          </p:nvSpPr>
          <p:spPr>
            <a:xfrm>
              <a:off x="4665" y="2040"/>
              <a:ext cx="15" cy="7860"/>
            </a:xfrm>
            <a:custGeom>
              <a:avLst/>
              <a:gdLst>
                <a:gd name="sw" fmla="*/ 1 w 15"/>
                <a:gd name="sh" fmla="*/ 1 h 7860"/>
                <a:gd name="mins" fmla="min sw sh"/>
                <a:gd name="dsw" fmla="+- 0 sw mins"/>
                <a:gd name="dsh" fmla="+- 0 sh mins"/>
                <a:gd name="p0x0" fmla="*/ 15 w 15"/>
                <a:gd name="p0y0" fmla="*/ 0 h 7860"/>
                <a:gd name="p0x1" fmla="*/ 15 w 15"/>
                <a:gd name="p0y1" fmla="*/ 7860 h 7860"/>
                <a:gd name="p0x2" fmla="*/ 0 w 15"/>
                <a:gd name="p0y2" fmla="*/ 7845 h 7860"/>
                <a:gd name="p0x3" fmla="*/ 0 w 15"/>
                <a:gd name="p0y3" fmla="*/ 30 h 7860"/>
                <a:gd name="p0x4" fmla="*/ 15 w 15"/>
                <a:gd name="p0y4" fmla="*/ 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79" name="任意多边形 78"/>
            <p:cNvSpPr/>
            <p:nvPr>
              <p:custDataLst>
                <p:tags r:id="rId24"/>
              </p:custDataLst>
            </p:nvPr>
          </p:nvSpPr>
          <p:spPr>
            <a:xfrm>
              <a:off x="1200" y="9885"/>
              <a:ext cx="3480" cy="15"/>
            </a:xfrm>
            <a:custGeom>
              <a:avLst/>
              <a:gdLst>
                <a:gd name="sw" fmla="*/ 1 w 3480"/>
                <a:gd name="sh" fmla="*/ 1 h 15"/>
                <a:gd name="mins" fmla="min sw sh"/>
                <a:gd name="dsw" fmla="+- 0 sw mins"/>
                <a:gd name="dsh" fmla="+- 0 sh mins"/>
                <a:gd name="p0x0" fmla="*/ 3480 w 3480"/>
                <a:gd name="p0y0" fmla="*/ 15 h 15"/>
                <a:gd name="p0x1" fmla="*/ 0 w 3480"/>
                <a:gd name="p0y1" fmla="*/ 15 h 15"/>
                <a:gd name="p0x2" fmla="*/ 15 w 3480"/>
                <a:gd name="p0y2" fmla="*/ 0 h 15"/>
                <a:gd name="p0x3" fmla="*/ 3465 w 3480"/>
                <a:gd name="p0y3" fmla="*/ 0 h 15"/>
                <a:gd name="p0x4" fmla="*/ 3480 w 348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80" name="任意多边形 79"/>
            <p:cNvSpPr/>
            <p:nvPr>
              <p:custDataLst>
                <p:tags r:id="rId25"/>
              </p:custDataLst>
            </p:nvPr>
          </p:nvSpPr>
          <p:spPr>
            <a:xfrm>
              <a:off x="1200" y="2040"/>
              <a:ext cx="15" cy="7860"/>
            </a:xfrm>
            <a:custGeom>
              <a:avLst/>
              <a:gdLst>
                <a:gd name="sw" fmla="*/ 1 w 15"/>
                <a:gd name="sh" fmla="*/ 1 h 7860"/>
                <a:gd name="mins" fmla="min sw sh"/>
                <a:gd name="dsw" fmla="+- 0 sw mins"/>
                <a:gd name="dsh" fmla="+- 0 sh mins"/>
                <a:gd name="p0x0" fmla="*/ 0 w 15"/>
                <a:gd name="p0y0" fmla="*/ 7860 h 7860"/>
                <a:gd name="p0x1" fmla="*/ 0 w 15"/>
                <a:gd name="p0y1" fmla="*/ 0 h 7860"/>
                <a:gd name="p0x2" fmla="*/ 15 w 15"/>
                <a:gd name="p0y2" fmla="*/ 30 h 7860"/>
                <a:gd name="p0x3" fmla="*/ 15 w 15"/>
                <a:gd name="p0y3" fmla="*/ 7845 h 7860"/>
                <a:gd name="p0x4" fmla="*/ 0 w 15"/>
                <a:gd name="p0y4" fmla="*/ 786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3" name="文本框 2"/>
          <p:cNvSpPr txBox="1"/>
          <p:nvPr>
            <p:custDataLst>
              <p:tags r:id="rId26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团队贡献分工</a:t>
            </a:r>
            <a:endParaRPr sz="3000" b="1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533400" y="1309688"/>
            <a:ext cx="1513681" cy="4991100"/>
            <a:chOff x="1200" y="2040"/>
            <a:chExt cx="3480" cy="7860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4" name="任意多边形 3"/>
            <p:cNvSpPr/>
            <p:nvPr>
              <p:custDataLst>
                <p:tags r:id="rId27"/>
              </p:custDataLst>
            </p:nvPr>
          </p:nvSpPr>
          <p:spPr>
            <a:xfrm>
              <a:off x="1200" y="2040"/>
              <a:ext cx="3480" cy="7860"/>
            </a:xfrm>
            <a:custGeom>
              <a:avLst/>
              <a:gdLst>
                <a:gd name="sw" fmla="*/ 1 w 3480"/>
                <a:gd name="sh" fmla="*/ 1 h 7860"/>
                <a:gd name="mins" fmla="min sw sh"/>
                <a:gd name="dsw" fmla="+- 0 sw mins"/>
                <a:gd name="dsh" fmla="+- 0 sh mins"/>
                <a:gd name="p0x0" fmla="*/ 0 w 3480"/>
                <a:gd name="p0y0" fmla="*/ 0 h 7860"/>
                <a:gd name="p0x1" fmla="*/ 3480 w 3480"/>
                <a:gd name="p0y1" fmla="*/ 0 h 7860"/>
                <a:gd name="p0x2" fmla="*/ 3480 w 3480"/>
                <a:gd name="p0y2" fmla="*/ 7860 h 7860"/>
                <a:gd name="p0x3" fmla="*/ 0 w 3480"/>
                <a:gd name="p0y3" fmla="*/ 7860 h 7860"/>
                <a:gd name="p0x4" fmla="*/ 0 w 3480"/>
                <a:gd name="p0y4" fmla="*/ 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5" name="任意多边形 4"/>
            <p:cNvSpPr/>
            <p:nvPr>
              <p:custDataLst>
                <p:tags r:id="rId28"/>
              </p:custDataLst>
            </p:nvPr>
          </p:nvSpPr>
          <p:spPr>
            <a:xfrm>
              <a:off x="1200" y="2040"/>
              <a:ext cx="3480" cy="30"/>
            </a:xfrm>
            <a:custGeom>
              <a:avLst/>
              <a:gdLst>
                <a:gd name="sw" fmla="*/ 1 w 3480"/>
                <a:gd name="sh" fmla="*/ 1 h 30"/>
                <a:gd name="mins" fmla="min sw sh"/>
                <a:gd name="dsw" fmla="+- 0 sw mins"/>
                <a:gd name="dsh" fmla="+- 0 sh mins"/>
                <a:gd name="p0x0" fmla="*/ 0 w 3480"/>
                <a:gd name="p0y0" fmla="*/ 0 h 30"/>
                <a:gd name="p0x1" fmla="*/ 3480 w 3480"/>
                <a:gd name="p0y1" fmla="*/ 0 h 30"/>
                <a:gd name="p0x2" fmla="*/ 3465 w 3480"/>
                <a:gd name="p0y2" fmla="*/ 30 h 30"/>
                <a:gd name="p0x3" fmla="*/ 15 w 3480"/>
                <a:gd name="p0y3" fmla="*/ 30 h 30"/>
                <a:gd name="p0x4" fmla="*/ 0 w 348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6" name="任意多边形 5"/>
            <p:cNvSpPr/>
            <p:nvPr>
              <p:custDataLst>
                <p:tags r:id="rId29"/>
              </p:custDataLst>
            </p:nvPr>
          </p:nvSpPr>
          <p:spPr>
            <a:xfrm>
              <a:off x="4665" y="2040"/>
              <a:ext cx="15" cy="7860"/>
            </a:xfrm>
            <a:custGeom>
              <a:avLst/>
              <a:gdLst>
                <a:gd name="sw" fmla="*/ 1 w 15"/>
                <a:gd name="sh" fmla="*/ 1 h 7860"/>
                <a:gd name="mins" fmla="min sw sh"/>
                <a:gd name="dsw" fmla="+- 0 sw mins"/>
                <a:gd name="dsh" fmla="+- 0 sh mins"/>
                <a:gd name="p0x0" fmla="*/ 15 w 15"/>
                <a:gd name="p0y0" fmla="*/ 0 h 7860"/>
                <a:gd name="p0x1" fmla="*/ 15 w 15"/>
                <a:gd name="p0y1" fmla="*/ 7860 h 7860"/>
                <a:gd name="p0x2" fmla="*/ 0 w 15"/>
                <a:gd name="p0y2" fmla="*/ 7845 h 7860"/>
                <a:gd name="p0x3" fmla="*/ 0 w 15"/>
                <a:gd name="p0y3" fmla="*/ 30 h 7860"/>
                <a:gd name="p0x4" fmla="*/ 15 w 15"/>
                <a:gd name="p0y4" fmla="*/ 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7" name="任意多边形 6"/>
            <p:cNvSpPr/>
            <p:nvPr>
              <p:custDataLst>
                <p:tags r:id="rId30"/>
              </p:custDataLst>
            </p:nvPr>
          </p:nvSpPr>
          <p:spPr>
            <a:xfrm>
              <a:off x="1200" y="9885"/>
              <a:ext cx="3480" cy="15"/>
            </a:xfrm>
            <a:custGeom>
              <a:avLst/>
              <a:gdLst>
                <a:gd name="sw" fmla="*/ 1 w 3480"/>
                <a:gd name="sh" fmla="*/ 1 h 15"/>
                <a:gd name="mins" fmla="min sw sh"/>
                <a:gd name="dsw" fmla="+- 0 sw mins"/>
                <a:gd name="dsh" fmla="+- 0 sh mins"/>
                <a:gd name="p0x0" fmla="*/ 3480 w 3480"/>
                <a:gd name="p0y0" fmla="*/ 15 h 15"/>
                <a:gd name="p0x1" fmla="*/ 0 w 3480"/>
                <a:gd name="p0y1" fmla="*/ 15 h 15"/>
                <a:gd name="p0x2" fmla="*/ 15 w 3480"/>
                <a:gd name="p0y2" fmla="*/ 0 h 15"/>
                <a:gd name="p0x3" fmla="*/ 3465 w 3480"/>
                <a:gd name="p0y3" fmla="*/ 0 h 15"/>
                <a:gd name="p0x4" fmla="*/ 3480 w 348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31"/>
              </p:custDataLst>
            </p:nvPr>
          </p:nvSpPr>
          <p:spPr>
            <a:xfrm>
              <a:off x="1200" y="2040"/>
              <a:ext cx="15" cy="7860"/>
            </a:xfrm>
            <a:custGeom>
              <a:avLst/>
              <a:gdLst>
                <a:gd name="sw" fmla="*/ 1 w 15"/>
                <a:gd name="sh" fmla="*/ 1 h 7860"/>
                <a:gd name="mins" fmla="min sw sh"/>
                <a:gd name="dsw" fmla="+- 0 sw mins"/>
                <a:gd name="dsh" fmla="+- 0 sh mins"/>
                <a:gd name="p0x0" fmla="*/ 0 w 15"/>
                <a:gd name="p0y0" fmla="*/ 7860 h 7860"/>
                <a:gd name="p0x1" fmla="*/ 0 w 15"/>
                <a:gd name="p0y1" fmla="*/ 0 h 7860"/>
                <a:gd name="p0x2" fmla="*/ 15 w 15"/>
                <a:gd name="p0y2" fmla="*/ 30 h 7860"/>
                <a:gd name="p0x3" fmla="*/ 15 w 15"/>
                <a:gd name="p0y3" fmla="*/ 7845 h 7860"/>
                <a:gd name="p0x4" fmla="*/ 0 w 15"/>
                <a:gd name="p0y4" fmla="*/ 7860 h 786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10" name="任意多边形 9"/>
          <p:cNvSpPr/>
          <p:nvPr>
            <p:custDataLst>
              <p:tags r:id="rId32"/>
            </p:custDataLst>
          </p:nvPr>
        </p:nvSpPr>
        <p:spPr>
          <a:xfrm>
            <a:off x="1009650" y="267775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3125" r="-3125"/>
          <a:stretch>
            <a:fillRect/>
          </a:stretch>
        </p:blipFill>
        <p:spPr>
          <a:xfrm>
            <a:off x="1123950" y="2773005"/>
            <a:ext cx="266700" cy="3048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36"/>
            </p:custDataLst>
          </p:nvPr>
        </p:nvSpPr>
        <p:spPr>
          <a:xfrm>
            <a:off x="455619" y="3319145"/>
            <a:ext cx="1652806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Lead Designer</a:t>
            </a:r>
            <a:endParaRPr lang="en-US" altLang="zh-CN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37"/>
            </p:custDataLst>
          </p:nvPr>
        </p:nvSpPr>
        <p:spPr>
          <a:xfrm>
            <a:off x="394335" y="4065905"/>
            <a:ext cx="1714500" cy="17329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陈芃毅</a:t>
            </a:r>
            <a:endParaRPr lang="zh-CN" altLang="en-US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ctr">
              <a:lnSpc>
                <a:spcPct val="133000"/>
              </a:lnSpc>
            </a:pPr>
            <a:r>
              <a:rPr lang="en-US" altLang="zh-CN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CHEN</a:t>
            </a:r>
            <a:endParaRPr lang="en-US" altLang="zh-CN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ctr">
              <a:lnSpc>
                <a:spcPct val="133000"/>
              </a:lnSpc>
            </a:pPr>
            <a:r>
              <a:rPr lang="en-US" altLang="zh-CN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PENGYI</a:t>
            </a:r>
            <a:endParaRPr lang="en-US" altLang="zh-CN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0" name="任意多边形 19"/>
          <p:cNvSpPr/>
          <p:nvPr>
            <p:custDataLst>
              <p:tags r:id="rId38"/>
            </p:custDataLst>
          </p:nvPr>
        </p:nvSpPr>
        <p:spPr>
          <a:xfrm>
            <a:off x="2985135" y="26777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21" name="图片 20"/>
          <p:cNvPicPr>
            <a:picLocks noChangeAspect="1"/>
          </p:cNvPicPr>
          <p:nvPr>
            <p:custDataLst>
              <p:tags r:id="rId39"/>
            </p:custDataLst>
          </p:nvPr>
        </p:nvPicPr>
        <p:blipFill>
          <a:blip r:embed="rId40">
            <a:extLst>
              <a:ext uri="{96DAC541-7B7A-43D3-8B79-37D633B846F1}">
                <asvg:svgBlip xmlns:asvg="http://schemas.microsoft.com/office/drawing/2016/SVG/main" r:embed="rId41"/>
              </a:ext>
            </a:extLst>
          </a:blip>
          <a:srcRect/>
          <a:stretch>
            <a:fillRect/>
          </a:stretch>
        </p:blipFill>
        <p:spPr>
          <a:xfrm>
            <a:off x="3061335" y="2773045"/>
            <a:ext cx="342900" cy="304800"/>
          </a:xfrm>
          <a:prstGeom prst="rect">
            <a:avLst/>
          </a:prstGeom>
        </p:spPr>
      </p:pic>
      <p:sp>
        <p:nvSpPr>
          <p:cNvPr id="22" name="文本框 21"/>
          <p:cNvSpPr txBox="1"/>
          <p:nvPr>
            <p:custDataLst>
              <p:tags r:id="rId42"/>
            </p:custDataLst>
          </p:nvPr>
        </p:nvSpPr>
        <p:spPr>
          <a:xfrm>
            <a:off x="2370477" y="3455670"/>
            <a:ext cx="1724549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Model</a:t>
            </a: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er</a:t>
            </a:r>
            <a:endParaRPr lang="en-US" altLang="zh-CN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43"/>
            </p:custDataLst>
          </p:nvPr>
        </p:nvSpPr>
        <p:spPr>
          <a:xfrm>
            <a:off x="4927600" y="26777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31" name="图片 30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/>
          <a:stretch>
            <a:fillRect/>
          </a:stretch>
        </p:blipFill>
        <p:spPr>
          <a:xfrm>
            <a:off x="5022850" y="2773045"/>
            <a:ext cx="304800" cy="304800"/>
          </a:xfrm>
          <a:prstGeom prst="rect">
            <a:avLst/>
          </a:prstGeom>
        </p:spPr>
      </p:pic>
      <p:sp>
        <p:nvSpPr>
          <p:cNvPr id="32" name="文本框 31"/>
          <p:cNvSpPr txBox="1"/>
          <p:nvPr>
            <p:custDataLst>
              <p:tags r:id="rId47"/>
            </p:custDataLst>
          </p:nvPr>
        </p:nvSpPr>
        <p:spPr>
          <a:xfrm>
            <a:off x="4670425" y="3319145"/>
            <a:ext cx="1010285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Lead Artist</a:t>
            </a:r>
            <a:endParaRPr lang="en-US" altLang="zh-CN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48"/>
            </p:custDataLst>
          </p:nvPr>
        </p:nvSpPr>
        <p:spPr>
          <a:xfrm>
            <a:off x="6741795" y="26777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41" name="图片 40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1613" t="-1613" r="-1613" b="-1613"/>
          <a:stretch>
            <a:fillRect/>
          </a:stretch>
        </p:blipFill>
        <p:spPr>
          <a:xfrm>
            <a:off x="6837045" y="2773045"/>
            <a:ext cx="304800" cy="304800"/>
          </a:xfrm>
          <a:prstGeom prst="rect">
            <a:avLst/>
          </a:prstGeom>
        </p:spPr>
      </p:pic>
      <p:sp>
        <p:nvSpPr>
          <p:cNvPr id="42" name="文本框 41"/>
          <p:cNvSpPr txBox="1"/>
          <p:nvPr>
            <p:custDataLst>
              <p:tags r:id="rId52"/>
            </p:custDataLst>
          </p:nvPr>
        </p:nvSpPr>
        <p:spPr>
          <a:xfrm>
            <a:off x="6162999" y="3288665"/>
            <a:ext cx="1652806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Story Designer</a:t>
            </a:r>
            <a:endParaRPr lang="en-US" altLang="zh-CN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" name="文本框 1"/>
          <p:cNvSpPr txBox="1"/>
          <p:nvPr>
            <p:custDataLst>
              <p:tags r:id="rId53"/>
            </p:custDataLst>
          </p:nvPr>
        </p:nvSpPr>
        <p:spPr>
          <a:xfrm>
            <a:off x="2380615" y="4065905"/>
            <a:ext cx="1714500" cy="17329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石振绮</a:t>
            </a:r>
            <a:endParaRPr lang="zh-CN" altLang="en-US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ctr">
              <a:lnSpc>
                <a:spcPct val="133000"/>
              </a:lnSpc>
            </a:pPr>
            <a:r>
              <a:rPr lang="en-US" altLang="zh-CN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SHI</a:t>
            </a:r>
            <a:endParaRPr lang="en-US" altLang="zh-CN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ctr">
              <a:lnSpc>
                <a:spcPct val="133000"/>
              </a:lnSpc>
            </a:pPr>
            <a:r>
              <a:rPr lang="en-US" altLang="zh-CN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ZHENQI</a:t>
            </a:r>
            <a:endParaRPr lang="en-US" altLang="zh-CN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>
            <p:custDataLst>
              <p:tags r:id="rId54"/>
            </p:custDataLst>
          </p:nvPr>
        </p:nvSpPr>
        <p:spPr>
          <a:xfrm>
            <a:off x="4318635" y="4065905"/>
            <a:ext cx="1714500" cy="17329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陈芃绚</a:t>
            </a:r>
            <a:endParaRPr lang="en-US" altLang="zh-CN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ctr">
              <a:lnSpc>
                <a:spcPct val="133000"/>
              </a:lnSpc>
            </a:pPr>
            <a:r>
              <a:rPr lang="en-US" altLang="zh-CN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CHEN</a:t>
            </a:r>
            <a:endParaRPr lang="en-US" altLang="zh-CN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ctr">
              <a:lnSpc>
                <a:spcPct val="133000"/>
              </a:lnSpc>
            </a:pPr>
            <a:r>
              <a:rPr lang="en-US" altLang="zh-CN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PENGXUAN</a:t>
            </a:r>
            <a:endParaRPr lang="en-US" altLang="zh-CN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>
            <p:custDataLst>
              <p:tags r:id="rId55"/>
            </p:custDataLst>
          </p:nvPr>
        </p:nvSpPr>
        <p:spPr>
          <a:xfrm>
            <a:off x="6101080" y="4065905"/>
            <a:ext cx="1714500" cy="17329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刘伊诺</a:t>
            </a:r>
            <a:endParaRPr lang="zh-CN" altLang="en-US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ctr">
              <a:lnSpc>
                <a:spcPct val="133000"/>
              </a:lnSpc>
            </a:pPr>
            <a:r>
              <a:rPr lang="en-US" altLang="zh-CN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LIU</a:t>
            </a:r>
            <a:endParaRPr lang="en-US" altLang="zh-CN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ctr">
              <a:lnSpc>
                <a:spcPct val="133000"/>
              </a:lnSpc>
            </a:pPr>
            <a:r>
              <a:rPr lang="en-US" altLang="zh-CN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YINUO</a:t>
            </a:r>
            <a:endParaRPr lang="en-US" altLang="zh-CN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6" name="任意多边形 15"/>
          <p:cNvSpPr/>
          <p:nvPr>
            <p:custDataLst>
              <p:tags r:id="rId56"/>
            </p:custDataLst>
          </p:nvPr>
        </p:nvSpPr>
        <p:spPr>
          <a:xfrm>
            <a:off x="8611870" y="26777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57"/>
            </p:custDataLst>
          </p:nvPr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1613" t="-1613" r="-1613" b="-1613"/>
          <a:stretch>
            <a:fillRect/>
          </a:stretch>
        </p:blipFill>
        <p:spPr>
          <a:xfrm>
            <a:off x="8707120" y="2773045"/>
            <a:ext cx="304800" cy="3048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59"/>
            </p:custDataLst>
          </p:nvPr>
        </p:nvSpPr>
        <p:spPr>
          <a:xfrm>
            <a:off x="8032439" y="3319145"/>
            <a:ext cx="1652806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Story Designer</a:t>
            </a:r>
            <a:endParaRPr lang="en-US" altLang="zh-CN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60"/>
            </p:custDataLst>
          </p:nvPr>
        </p:nvSpPr>
        <p:spPr>
          <a:xfrm>
            <a:off x="8032750" y="4065905"/>
            <a:ext cx="1714500" cy="17329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黄弘博</a:t>
            </a:r>
            <a:endParaRPr lang="en-US" altLang="zh-CN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ctr">
              <a:lnSpc>
                <a:spcPct val="133000"/>
              </a:lnSpc>
            </a:pPr>
            <a:r>
              <a:rPr lang="en-US" altLang="zh-CN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HUANG</a:t>
            </a:r>
            <a:endParaRPr lang="en-US" altLang="zh-CN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ctr">
              <a:lnSpc>
                <a:spcPct val="133000"/>
              </a:lnSpc>
            </a:pPr>
            <a:r>
              <a:rPr lang="en-US" altLang="zh-CN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HONGBO</a:t>
            </a:r>
            <a:endParaRPr lang="en-US" altLang="zh-CN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61"/>
            </p:custDataLst>
          </p:nvPr>
        </p:nvSpPr>
        <p:spPr>
          <a:xfrm>
            <a:off x="10488930" y="267779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20 w 780"/>
              <a:gd name="p0y0" fmla="*/ 0 h 780"/>
              <a:gd name="p0x1" fmla="*/ 660 w 780"/>
              <a:gd name="p0y1" fmla="*/ 0 h 780"/>
              <a:gd name="p0x2" fmla="*/ 726 w 780"/>
              <a:gd name="p0y2" fmla="*/ 0 h 780"/>
              <a:gd name="p0x3" fmla="*/ 780 w 780"/>
              <a:gd name="p0y3" fmla="*/ 53 h 780"/>
              <a:gd name="p0x4" fmla="*/ 780 w 780"/>
              <a:gd name="p0y4" fmla="*/ 120 h 780"/>
              <a:gd name="p0x5" fmla="*/ 780 w 780"/>
              <a:gd name="p0y5" fmla="*/ 660 h 780"/>
              <a:gd name="p0x6" fmla="*/ 780 w 780"/>
              <a:gd name="p0y6" fmla="*/ 726 h 780"/>
              <a:gd name="p0x7" fmla="*/ 726 w 780"/>
              <a:gd name="p0y7" fmla="*/ 780 h 780"/>
              <a:gd name="p0x8" fmla="*/ 660 w 780"/>
              <a:gd name="p0y8" fmla="*/ 780 h 780"/>
              <a:gd name="p0x9" fmla="*/ 120 w 780"/>
              <a:gd name="p0y9" fmla="*/ 780 h 780"/>
              <a:gd name="p0x10" fmla="*/ 53 w 780"/>
              <a:gd name="p0y10" fmla="*/ 780 h 780"/>
              <a:gd name="p0x11" fmla="*/ 0 w 780"/>
              <a:gd name="p0y11" fmla="*/ 726 h 780"/>
              <a:gd name="p0x12" fmla="*/ 0 w 780"/>
              <a:gd name="p0y12" fmla="*/ 660 h 780"/>
              <a:gd name="p0x13" fmla="*/ 0 w 780"/>
              <a:gd name="p0y13" fmla="*/ 120 h 780"/>
              <a:gd name="p0x14" fmla="*/ 0 w 780"/>
              <a:gd name="p0y14" fmla="*/ 53 h 780"/>
              <a:gd name="p0x15" fmla="*/ 53 w 780"/>
              <a:gd name="p0y15" fmla="*/ 0 h 780"/>
              <a:gd name="p0x16" fmla="*/ 12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5C2A2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62"/>
            </p:custDataLst>
          </p:nvPr>
        </p:nvPicPr>
        <p:blipFill>
          <a:blip r:embed="rId58">
            <a:extLst>
              <a:ext uri="{96DAC541-7B7A-43D3-8B79-37D633B846F1}">
                <asvg:svgBlip xmlns:asvg="http://schemas.microsoft.com/office/drawing/2016/SVG/main" r:embed="rId51"/>
              </a:ext>
            </a:extLst>
          </a:blip>
          <a:srcRect l="-1613" t="-1613" r="-1613" b="-1613"/>
          <a:stretch>
            <a:fillRect/>
          </a:stretch>
        </p:blipFill>
        <p:spPr>
          <a:xfrm>
            <a:off x="10584180" y="2773045"/>
            <a:ext cx="304800" cy="30480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63"/>
            </p:custDataLst>
          </p:nvPr>
        </p:nvSpPr>
        <p:spPr>
          <a:xfrm>
            <a:off x="9909499" y="3319145"/>
            <a:ext cx="1652806" cy="69913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en-US" altLang="zh-CN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汉仪书宋二简" panose="02010600000101010101" charset="-122"/>
              </a:rPr>
              <a:t>Story Designer</a:t>
            </a:r>
            <a:endParaRPr lang="en-US" altLang="zh-CN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汉仪书宋二简" panose="02010600000101010101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64"/>
            </p:custDataLst>
          </p:nvPr>
        </p:nvSpPr>
        <p:spPr>
          <a:xfrm>
            <a:off x="9847580" y="4065905"/>
            <a:ext cx="1714500" cy="173291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胡继羽</a:t>
            </a:r>
            <a:endParaRPr lang="zh-CN" altLang="en-US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ctr">
              <a:lnSpc>
                <a:spcPct val="133000"/>
              </a:lnSpc>
            </a:pPr>
            <a:r>
              <a:rPr lang="en-US" altLang="zh-CN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HU</a:t>
            </a:r>
            <a:endParaRPr lang="en-US" altLang="zh-CN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ctr">
              <a:lnSpc>
                <a:spcPct val="133000"/>
              </a:lnSpc>
            </a:pPr>
            <a:r>
              <a:rPr lang="en-US" altLang="zh-CN" sz="2400">
                <a:solidFill>
                  <a:srgbClr val="B8B0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JIYU</a:t>
            </a:r>
            <a:endParaRPr lang="en-US" altLang="zh-CN" sz="2400">
              <a:solidFill>
                <a:srgbClr val="B8B0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6348936" y="2967990"/>
            <a:ext cx="5176314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lang="en-US" altLang="zh-CN" sz="4200" b="1" spc="233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Closing Statement</a:t>
            </a:r>
            <a:endParaRPr lang="en-US" altLang="zh-CN" sz="4200" b="1" spc="233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8221932" y="3881438"/>
            <a:ext cx="3303318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lang="en-US" altLang="zh-CN" sz="1500" spc="3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The volumes of unearthly cases, now laid to rest.</a:t>
            </a:r>
            <a:endParaRPr lang="en-US" altLang="zh-CN" sz="1500" spc="3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9961588" y="1395413"/>
            <a:ext cx="2706662" cy="1281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9000" b="1" spc="540">
                <a:solidFill>
                  <a:srgbClr val="C04A4A">
                    <a:alpha val="35000"/>
                  </a:srgbClr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06</a:t>
            </a:r>
            <a:endParaRPr sz="9000" b="1" spc="540">
              <a:solidFill>
                <a:srgbClr val="C04A4A">
                  <a:alpha val="35000"/>
                </a:srgbClr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5" name="矩形 4"/>
          <p:cNvSpPr/>
          <p:nvPr>
            <p:custDataLst>
              <p:tags r:id="rId4"/>
            </p:custDataLst>
          </p:nvPr>
        </p:nvSpPr>
        <p:spPr>
          <a:xfrm>
            <a:off x="11143615" y="2838450"/>
            <a:ext cx="381000" cy="9525"/>
          </a:xfrm>
          <a:prstGeom prst="rect">
            <a:avLst/>
          </a:prstGeom>
          <a:solidFill>
            <a:srgbClr val="C04A4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11144250" y="4733925"/>
            <a:ext cx="381000" cy="9525"/>
          </a:xfrm>
          <a:prstGeom prst="rect">
            <a:avLst/>
          </a:prstGeom>
          <a:solidFill>
            <a:srgbClr val="C04A4A">
              <a:alpha val="6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rot="21480000">
            <a:off x="11106150" y="5048250"/>
            <a:ext cx="419100" cy="419100"/>
          </a:xfrm>
          <a:prstGeom prst="rect">
            <a:avLst/>
          </a:prstGeom>
          <a:noFill/>
        </p:spPr>
      </p:pic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 rot="21480000">
            <a:off x="11242040" y="5167630"/>
            <a:ext cx="280035" cy="17589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105">
                <a:solidFill>
                  <a:srgbClr val="C04A4A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结</a:t>
            </a:r>
            <a:endParaRPr sz="1050" b="1" spc="105">
              <a:solidFill>
                <a:srgbClr val="C04A4A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altLang="zh-CN" sz="3000" b="1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Summary &amp; Outlook</a:t>
            </a:r>
            <a:endParaRPr lang="en-US" altLang="zh-CN" sz="3000" b="1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1500" y="1213485"/>
            <a:ext cx="11049000" cy="666750"/>
          </a:xfrm>
          <a:custGeom>
            <a:avLst/>
            <a:gdLst>
              <a:gd name="sw" fmla="*/ 1 w 17400"/>
              <a:gd name="sh" fmla="*/ 1 h 1050"/>
              <a:gd name="mins" fmla="min sw sh"/>
              <a:gd name="dsw" fmla="+- 0 sw mins"/>
              <a:gd name="dsh" fmla="+- 0 sh mins"/>
              <a:gd name="p0x0" fmla="*/ 120 w 17400"/>
              <a:gd name="p0y0" fmla="*/ 0 h 1050"/>
              <a:gd name="p0x1" fmla="*/ 17280 w 17400"/>
              <a:gd name="p0y1" fmla="*/ 0 h 1050"/>
              <a:gd name="p0x2" fmla="*/ 17346 w 17400"/>
              <a:gd name="p0y2" fmla="*/ 0 h 1050"/>
              <a:gd name="p0x3" fmla="*/ 17400 w 17400"/>
              <a:gd name="p0y3" fmla="*/ 53 h 1050"/>
              <a:gd name="p0x4" fmla="*/ 17400 w 17400"/>
              <a:gd name="p0y4" fmla="*/ 120 h 1050"/>
              <a:gd name="p0x5" fmla="*/ 17400 w 17400"/>
              <a:gd name="p0y5" fmla="*/ 930 h 1050"/>
              <a:gd name="p0x6" fmla="*/ 17400 w 17400"/>
              <a:gd name="p0y6" fmla="*/ 996 h 1050"/>
              <a:gd name="p0x7" fmla="*/ 17346 w 17400"/>
              <a:gd name="p0y7" fmla="*/ 1050 h 1050"/>
              <a:gd name="p0x8" fmla="*/ 17280 w 17400"/>
              <a:gd name="p0y8" fmla="*/ 1050 h 1050"/>
              <a:gd name="p0x9" fmla="*/ 120 w 17400"/>
              <a:gd name="p0y9" fmla="*/ 1050 h 1050"/>
              <a:gd name="p0x10" fmla="*/ 53 w 17400"/>
              <a:gd name="p0y10" fmla="*/ 1050 h 1050"/>
              <a:gd name="p0x11" fmla="*/ 0 w 17400"/>
              <a:gd name="p0y11" fmla="*/ 996 h 1050"/>
              <a:gd name="p0x12" fmla="*/ 0 w 17400"/>
              <a:gd name="p0y12" fmla="*/ 930 h 1050"/>
              <a:gd name="p0x13" fmla="*/ 0 w 17400"/>
              <a:gd name="p0y13" fmla="*/ 120 h 1050"/>
              <a:gd name="p0x14" fmla="*/ 0 w 17400"/>
              <a:gd name="p0y14" fmla="*/ 53 h 1050"/>
              <a:gd name="p0x15" fmla="*/ 53 w 17400"/>
              <a:gd name="p0y15" fmla="*/ 0 h 1050"/>
              <a:gd name="p0x16" fmla="*/ 120 w 17400"/>
              <a:gd name="p0y16" fmla="*/ 0 h 1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2A2A"/>
          </a:solidFill>
          <a:ln>
            <a:noFill/>
          </a:ln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62000" y="1389380"/>
            <a:ext cx="9709150" cy="3117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b="1">
                <a:solidFill>
                  <a:srgbClr val="F5E6A0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Three volumes of cases, brought to light.</a:t>
            </a:r>
            <a:endParaRPr lang="en-US" altLang="zh-CN" b="1">
              <a:solidFill>
                <a:srgbClr val="F5E6A0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571500" y="2218055"/>
            <a:ext cx="5429250" cy="3144520"/>
            <a:chOff x="900" y="3493"/>
            <a:chExt cx="8550" cy="4952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7" name="任意多边形 6"/>
            <p:cNvSpPr/>
            <p:nvPr>
              <p:custDataLst>
                <p:tags r:id="rId4"/>
              </p:custDataLst>
            </p:nvPr>
          </p:nvSpPr>
          <p:spPr>
            <a:xfrm>
              <a:off x="900" y="3493"/>
              <a:ext cx="8550" cy="4953"/>
            </a:xfrm>
            <a:custGeom>
              <a:avLst/>
              <a:gdLst>
                <a:gd name="sw" fmla="*/ 1 w 8550"/>
                <a:gd name="sh" fmla="*/ 1 h 4953"/>
                <a:gd name="mins" fmla="min sw sh"/>
                <a:gd name="dsw" fmla="+- 0 sw mins"/>
                <a:gd name="dsh" fmla="+- 0 sh mins"/>
                <a:gd name="p0x0" fmla="*/ 0 w 8550"/>
                <a:gd name="p0y0" fmla="*/ 0 h 4953"/>
                <a:gd name="p0x1" fmla="*/ 8550 w 8550"/>
                <a:gd name="p0y1" fmla="*/ 0 h 4953"/>
                <a:gd name="p0x2" fmla="*/ 8550 w 8550"/>
                <a:gd name="p0y2" fmla="*/ 4953 h 4953"/>
                <a:gd name="p0x3" fmla="*/ 0 w 8550"/>
                <a:gd name="p0y3" fmla="*/ 4953 h 4953"/>
                <a:gd name="p0x4" fmla="*/ 0 w 8550"/>
                <a:gd name="p0y4" fmla="*/ 0 h 49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8" name="任意多边形 7"/>
            <p:cNvSpPr/>
            <p:nvPr>
              <p:custDataLst>
                <p:tags r:id="rId5"/>
              </p:custDataLst>
            </p:nvPr>
          </p:nvSpPr>
          <p:spPr>
            <a:xfrm>
              <a:off x="900" y="3493"/>
              <a:ext cx="8550" cy="30"/>
            </a:xfrm>
            <a:custGeom>
              <a:avLst/>
              <a:gdLst>
                <a:gd name="sw" fmla="*/ 1 w 8550"/>
                <a:gd name="sh" fmla="*/ 1 h 30"/>
                <a:gd name="mins" fmla="min sw sh"/>
                <a:gd name="dsw" fmla="+- 0 sw mins"/>
                <a:gd name="dsh" fmla="+- 0 sh mins"/>
                <a:gd name="p0x0" fmla="*/ 0 w 8550"/>
                <a:gd name="p0y0" fmla="*/ 0 h 30"/>
                <a:gd name="p0x1" fmla="*/ 8550 w 8550"/>
                <a:gd name="p0y1" fmla="*/ 0 h 30"/>
                <a:gd name="p0x2" fmla="*/ 8535 w 8550"/>
                <a:gd name="p0y2" fmla="*/ 30 h 30"/>
                <a:gd name="p0x3" fmla="*/ 15 w 8550"/>
                <a:gd name="p0y3" fmla="*/ 30 h 30"/>
                <a:gd name="p0x4" fmla="*/ 0 w 855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9" name="任意多边形 8"/>
            <p:cNvSpPr/>
            <p:nvPr>
              <p:custDataLst>
                <p:tags r:id="rId6"/>
              </p:custDataLst>
            </p:nvPr>
          </p:nvSpPr>
          <p:spPr>
            <a:xfrm>
              <a:off x="9435" y="3493"/>
              <a:ext cx="15" cy="4953"/>
            </a:xfrm>
            <a:custGeom>
              <a:avLst/>
              <a:gdLst>
                <a:gd name="sw" fmla="*/ 1 w 15"/>
                <a:gd name="sh" fmla="*/ 1 h 4953"/>
                <a:gd name="mins" fmla="min sw sh"/>
                <a:gd name="dsw" fmla="+- 0 sw mins"/>
                <a:gd name="dsh" fmla="+- 0 sh mins"/>
                <a:gd name="p0x0" fmla="*/ 15 w 15"/>
                <a:gd name="p0y0" fmla="*/ 0 h 4953"/>
                <a:gd name="p0x1" fmla="*/ 15 w 15"/>
                <a:gd name="p0y1" fmla="*/ 4953 h 4953"/>
                <a:gd name="p0x2" fmla="*/ 0 w 15"/>
                <a:gd name="p0y2" fmla="*/ 4938 h 4953"/>
                <a:gd name="p0x3" fmla="*/ 0 w 15"/>
                <a:gd name="p0y3" fmla="*/ 30 h 4953"/>
                <a:gd name="p0x4" fmla="*/ 15 w 15"/>
                <a:gd name="p0y4" fmla="*/ 0 h 49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0" name="任意多边形 9"/>
            <p:cNvSpPr/>
            <p:nvPr>
              <p:custDataLst>
                <p:tags r:id="rId7"/>
              </p:custDataLst>
            </p:nvPr>
          </p:nvSpPr>
          <p:spPr>
            <a:xfrm>
              <a:off x="900" y="8431"/>
              <a:ext cx="8550" cy="15"/>
            </a:xfrm>
            <a:custGeom>
              <a:avLst/>
              <a:gdLst>
                <a:gd name="sw" fmla="*/ 1 w 8550"/>
                <a:gd name="sh" fmla="*/ 1 h 15"/>
                <a:gd name="mins" fmla="min sw sh"/>
                <a:gd name="dsw" fmla="+- 0 sw mins"/>
                <a:gd name="dsh" fmla="+- 0 sh mins"/>
                <a:gd name="p0x0" fmla="*/ 8550 w 8550"/>
                <a:gd name="p0y0" fmla="*/ 15 h 15"/>
                <a:gd name="p0x1" fmla="*/ 0 w 8550"/>
                <a:gd name="p0y1" fmla="*/ 15 h 15"/>
                <a:gd name="p0x2" fmla="*/ 15 w 8550"/>
                <a:gd name="p0y2" fmla="*/ 0 h 15"/>
                <a:gd name="p0x3" fmla="*/ 8535 w 8550"/>
                <a:gd name="p0y3" fmla="*/ 0 h 15"/>
                <a:gd name="p0x4" fmla="*/ 8550 w 855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11" name="任意多边形 10"/>
            <p:cNvSpPr/>
            <p:nvPr>
              <p:custDataLst>
                <p:tags r:id="rId8"/>
              </p:custDataLst>
            </p:nvPr>
          </p:nvSpPr>
          <p:spPr>
            <a:xfrm>
              <a:off x="900" y="3493"/>
              <a:ext cx="15" cy="4953"/>
            </a:xfrm>
            <a:custGeom>
              <a:avLst/>
              <a:gdLst>
                <a:gd name="sw" fmla="*/ 1 w 15"/>
                <a:gd name="sh" fmla="*/ 1 h 4953"/>
                <a:gd name="mins" fmla="min sw sh"/>
                <a:gd name="dsw" fmla="+- 0 sw mins"/>
                <a:gd name="dsh" fmla="+- 0 sh mins"/>
                <a:gd name="p0x0" fmla="*/ 0 w 15"/>
                <a:gd name="p0y0" fmla="*/ 4953 h 4953"/>
                <a:gd name="p0x1" fmla="*/ 0 w 15"/>
                <a:gd name="p0y1" fmla="*/ 0 h 4953"/>
                <a:gd name="p0x2" fmla="*/ 15 w 15"/>
                <a:gd name="p0y2" fmla="*/ 30 h 4953"/>
                <a:gd name="p0x3" fmla="*/ 15 w 15"/>
                <a:gd name="p0y3" fmla="*/ 4938 h 4953"/>
                <a:gd name="p0x4" fmla="*/ 0 w 15"/>
                <a:gd name="p0y4" fmla="*/ 4953 h 49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771525" y="259842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Summary</a:t>
            </a:r>
            <a:endParaRPr lang="en-US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771525" y="302387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04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15" name="任意多边形 14"/>
          <p:cNvSpPr/>
          <p:nvPr>
            <p:custDataLst>
              <p:tags r:id="rId11"/>
            </p:custDataLst>
          </p:nvPr>
        </p:nvSpPr>
        <p:spPr>
          <a:xfrm>
            <a:off x="771525" y="32905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16" name="文本框 15"/>
          <p:cNvSpPr txBox="1"/>
          <p:nvPr>
            <p:custDataLst>
              <p:tags r:id="rId12"/>
            </p:custDataLst>
          </p:nvPr>
        </p:nvSpPr>
        <p:spPr>
          <a:xfrm>
            <a:off x="895350" y="3152775"/>
            <a:ext cx="3893185" cy="3289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50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Overall design of a mystery horror game</a:t>
            </a:r>
            <a:endParaRPr lang="en-US" altLang="zh-CN" sz="150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7" name="任意多边形 16"/>
          <p:cNvSpPr/>
          <p:nvPr>
            <p:custDataLst>
              <p:tags r:id="rId13"/>
            </p:custDataLst>
          </p:nvPr>
        </p:nvSpPr>
        <p:spPr>
          <a:xfrm>
            <a:off x="771525" y="36715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18" name="文本框 17"/>
          <p:cNvSpPr txBox="1"/>
          <p:nvPr>
            <p:custDataLst>
              <p:tags r:id="rId14"/>
            </p:custDataLst>
          </p:nvPr>
        </p:nvSpPr>
        <p:spPr>
          <a:xfrm>
            <a:off x="904875" y="3533775"/>
            <a:ext cx="5194300" cy="3289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50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Oppressive,eerie atmosphere through dark visual style</a:t>
            </a:r>
            <a:endParaRPr lang="en-US" altLang="zh-CN" sz="150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19" name="任意多边形 18"/>
          <p:cNvSpPr/>
          <p:nvPr>
            <p:custDataLst>
              <p:tags r:id="rId15"/>
            </p:custDataLst>
          </p:nvPr>
        </p:nvSpPr>
        <p:spPr>
          <a:xfrm>
            <a:off x="771525" y="40525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20" name="文本框 19"/>
          <p:cNvSpPr txBox="1"/>
          <p:nvPr>
            <p:custDataLst>
              <p:tags r:id="rId16"/>
            </p:custDataLst>
          </p:nvPr>
        </p:nvSpPr>
        <p:spPr>
          <a:xfrm>
            <a:off x="904875" y="3914775"/>
            <a:ext cx="4562475" cy="3289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50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Dual Health &amp; Sanity survival system</a:t>
            </a:r>
            <a:endParaRPr lang="en-US" altLang="zh-CN" sz="150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771525" y="44335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6191250" y="2218055"/>
            <a:ext cx="5429250" cy="3144520"/>
            <a:chOff x="9750" y="3493"/>
            <a:chExt cx="8550" cy="4952"/>
          </a:xfrm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grpSpPr>
        <p:sp>
          <p:nvSpPr>
            <p:cNvPr id="27" name="任意多边形 26"/>
            <p:cNvSpPr/>
            <p:nvPr>
              <p:custDataLst>
                <p:tags r:id="rId18"/>
              </p:custDataLst>
            </p:nvPr>
          </p:nvSpPr>
          <p:spPr>
            <a:xfrm>
              <a:off x="9750" y="3493"/>
              <a:ext cx="8550" cy="4953"/>
            </a:xfrm>
            <a:custGeom>
              <a:avLst/>
              <a:gdLst>
                <a:gd name="sw" fmla="*/ 1 w 8550"/>
                <a:gd name="sh" fmla="*/ 1 h 4953"/>
                <a:gd name="mins" fmla="min sw sh"/>
                <a:gd name="dsw" fmla="+- 0 sw mins"/>
                <a:gd name="dsh" fmla="+- 0 sh mins"/>
                <a:gd name="p0x0" fmla="*/ 0 w 8550"/>
                <a:gd name="p0y0" fmla="*/ 0 h 4953"/>
                <a:gd name="p0x1" fmla="*/ 8550 w 8550"/>
                <a:gd name="p0y1" fmla="*/ 0 h 4953"/>
                <a:gd name="p0x2" fmla="*/ 8550 w 8550"/>
                <a:gd name="p0y2" fmla="*/ 4953 h 4953"/>
                <a:gd name="p0x3" fmla="*/ 0 w 8550"/>
                <a:gd name="p0y3" fmla="*/ 4953 h 4953"/>
                <a:gd name="p0x4" fmla="*/ 0 w 8550"/>
                <a:gd name="p0y4" fmla="*/ 0 h 49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33203D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28" name="任意多边形 27"/>
            <p:cNvSpPr/>
            <p:nvPr>
              <p:custDataLst>
                <p:tags r:id="rId19"/>
              </p:custDataLst>
            </p:nvPr>
          </p:nvSpPr>
          <p:spPr>
            <a:xfrm>
              <a:off x="9750" y="3493"/>
              <a:ext cx="8550" cy="30"/>
            </a:xfrm>
            <a:custGeom>
              <a:avLst/>
              <a:gdLst>
                <a:gd name="sw" fmla="*/ 1 w 8550"/>
                <a:gd name="sh" fmla="*/ 1 h 30"/>
                <a:gd name="mins" fmla="min sw sh"/>
                <a:gd name="dsw" fmla="+- 0 sw mins"/>
                <a:gd name="dsh" fmla="+- 0 sh mins"/>
                <a:gd name="p0x0" fmla="*/ 0 w 8550"/>
                <a:gd name="p0y0" fmla="*/ 0 h 30"/>
                <a:gd name="p0x1" fmla="*/ 8550 w 8550"/>
                <a:gd name="p0y1" fmla="*/ 0 h 30"/>
                <a:gd name="p0x2" fmla="*/ 8535 w 8550"/>
                <a:gd name="p0y2" fmla="*/ 30 h 30"/>
                <a:gd name="p0x3" fmla="*/ 15 w 8550"/>
                <a:gd name="p0y3" fmla="*/ 30 h 30"/>
                <a:gd name="p0x4" fmla="*/ 0 w 8550"/>
                <a:gd name="p0y4" fmla="*/ 0 h 30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D4AF37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29" name="任意多边形 28"/>
            <p:cNvSpPr/>
            <p:nvPr>
              <p:custDataLst>
                <p:tags r:id="rId20"/>
              </p:custDataLst>
            </p:nvPr>
          </p:nvSpPr>
          <p:spPr>
            <a:xfrm>
              <a:off x="18285" y="3493"/>
              <a:ext cx="15" cy="4953"/>
            </a:xfrm>
            <a:custGeom>
              <a:avLst/>
              <a:gdLst>
                <a:gd name="sw" fmla="*/ 1 w 15"/>
                <a:gd name="sh" fmla="*/ 1 h 4953"/>
                <a:gd name="mins" fmla="min sw sh"/>
                <a:gd name="dsw" fmla="+- 0 sw mins"/>
                <a:gd name="dsh" fmla="+- 0 sh mins"/>
                <a:gd name="p0x0" fmla="*/ 15 w 15"/>
                <a:gd name="p0y0" fmla="*/ 0 h 4953"/>
                <a:gd name="p0x1" fmla="*/ 15 w 15"/>
                <a:gd name="p0y1" fmla="*/ 4953 h 4953"/>
                <a:gd name="p0x2" fmla="*/ 0 w 15"/>
                <a:gd name="p0y2" fmla="*/ 4938 h 4953"/>
                <a:gd name="p0x3" fmla="*/ 0 w 15"/>
                <a:gd name="p0y3" fmla="*/ 30 h 4953"/>
                <a:gd name="p0x4" fmla="*/ 15 w 15"/>
                <a:gd name="p0y4" fmla="*/ 0 h 49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21"/>
              </p:custDataLst>
            </p:nvPr>
          </p:nvSpPr>
          <p:spPr>
            <a:xfrm>
              <a:off x="9750" y="8431"/>
              <a:ext cx="8550" cy="15"/>
            </a:xfrm>
            <a:custGeom>
              <a:avLst/>
              <a:gdLst>
                <a:gd name="sw" fmla="*/ 1 w 8550"/>
                <a:gd name="sh" fmla="*/ 1 h 15"/>
                <a:gd name="mins" fmla="min sw sh"/>
                <a:gd name="dsw" fmla="+- 0 sw mins"/>
                <a:gd name="dsh" fmla="+- 0 sh mins"/>
                <a:gd name="p0x0" fmla="*/ 8550 w 8550"/>
                <a:gd name="p0y0" fmla="*/ 15 h 15"/>
                <a:gd name="p0x1" fmla="*/ 0 w 8550"/>
                <a:gd name="p0y1" fmla="*/ 15 h 15"/>
                <a:gd name="p0x2" fmla="*/ 15 w 8550"/>
                <a:gd name="p0y2" fmla="*/ 0 h 15"/>
                <a:gd name="p0x3" fmla="*/ 8535 w 8550"/>
                <a:gd name="p0y3" fmla="*/ 0 h 15"/>
                <a:gd name="p0x4" fmla="*/ 8550 w 8550"/>
                <a:gd name="p0y4" fmla="*/ 15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  <p:sp>
          <p:nvSpPr>
            <p:cNvPr id="31" name="任意多边形 30"/>
            <p:cNvSpPr/>
            <p:nvPr>
              <p:custDataLst>
                <p:tags r:id="rId22"/>
              </p:custDataLst>
            </p:nvPr>
          </p:nvSpPr>
          <p:spPr>
            <a:xfrm>
              <a:off x="9750" y="3493"/>
              <a:ext cx="15" cy="4953"/>
            </a:xfrm>
            <a:custGeom>
              <a:avLst/>
              <a:gdLst>
                <a:gd name="sw" fmla="*/ 1 w 15"/>
                <a:gd name="sh" fmla="*/ 1 h 4953"/>
                <a:gd name="mins" fmla="min sw sh"/>
                <a:gd name="dsw" fmla="+- 0 sw mins"/>
                <a:gd name="dsh" fmla="+- 0 sh mins"/>
                <a:gd name="p0x0" fmla="*/ 0 w 15"/>
                <a:gd name="p0y0" fmla="*/ 4953 h 4953"/>
                <a:gd name="p0x1" fmla="*/ 0 w 15"/>
                <a:gd name="p0y1" fmla="*/ 0 h 4953"/>
                <a:gd name="p0x2" fmla="*/ 15 w 15"/>
                <a:gd name="p0y2" fmla="*/ 30 h 4953"/>
                <a:gd name="p0x3" fmla="*/ 15 w 15"/>
                <a:gd name="p0y3" fmla="*/ 4938 h 4953"/>
                <a:gd name="p0x4" fmla="*/ 0 w 15"/>
                <a:gd name="p0y4" fmla="*/ 4953 h 4953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6A3A3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>
                <a:cs typeface="Times New Roman" panose="02020603050405020304" charset="0"/>
              </a:endParaRPr>
            </a:p>
          </p:txBody>
        </p:sp>
      </p:grpSp>
      <p:sp>
        <p:nvSpPr>
          <p:cNvPr id="33" name="文本框 32"/>
          <p:cNvSpPr txBox="1"/>
          <p:nvPr>
            <p:custDataLst>
              <p:tags r:id="rId23"/>
            </p:custDataLst>
          </p:nvPr>
        </p:nvSpPr>
        <p:spPr>
          <a:xfrm>
            <a:off x="6391275" y="2598420"/>
            <a:ext cx="5029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sz="2100" b="1" spc="42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Outlook</a:t>
            </a:r>
            <a:endParaRPr lang="en-US" sz="2100" b="1" spc="42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34" name="任意多边形 33"/>
          <p:cNvSpPr/>
          <p:nvPr>
            <p:custDataLst>
              <p:tags r:id="rId24"/>
            </p:custDataLst>
          </p:nvPr>
        </p:nvSpPr>
        <p:spPr>
          <a:xfrm>
            <a:off x="6391275" y="3023870"/>
            <a:ext cx="381000" cy="28575"/>
          </a:xfrm>
          <a:custGeom>
            <a:avLst/>
            <a:gdLst>
              <a:gd name="sw" fmla="*/ 1 w 600"/>
              <a:gd name="sh" fmla="*/ 1 h 45"/>
              <a:gd name="mins" fmla="min sw sh"/>
              <a:gd name="dsw" fmla="+- 0 sw mins"/>
              <a:gd name="dsh" fmla="+- 0 sh mins"/>
              <a:gd name="p0x0" fmla="*/ 22 w 600"/>
              <a:gd name="p0y0" fmla="*/ 0 h 45"/>
              <a:gd name="p0x1" fmla="*/ 577 w 600"/>
              <a:gd name="p0y1" fmla="*/ 0 h 45"/>
              <a:gd name="p0x2" fmla="*/ 589 w 600"/>
              <a:gd name="p0y2" fmla="*/ 0 h 45"/>
              <a:gd name="p0x3" fmla="*/ 600 w 600"/>
              <a:gd name="p0y3" fmla="*/ 10 h 45"/>
              <a:gd name="p0x4" fmla="*/ 600 w 600"/>
              <a:gd name="p0y4" fmla="*/ 22 h 45"/>
              <a:gd name="p0x5" fmla="*/ 600 w 600"/>
              <a:gd name="p0y5" fmla="*/ 34 h 45"/>
              <a:gd name="p0x6" fmla="*/ 589 w 600"/>
              <a:gd name="p0y6" fmla="*/ 45 h 45"/>
              <a:gd name="p0x7" fmla="*/ 577 w 600"/>
              <a:gd name="p0y7" fmla="*/ 45 h 45"/>
              <a:gd name="p0x8" fmla="*/ 22 w 600"/>
              <a:gd name="p0y8" fmla="*/ 45 h 45"/>
              <a:gd name="p0x9" fmla="*/ 10 w 600"/>
              <a:gd name="p0y9" fmla="*/ 45 h 45"/>
              <a:gd name="p0x10" fmla="*/ 0 w 600"/>
              <a:gd name="p0y10" fmla="*/ 34 h 45"/>
              <a:gd name="p0x11" fmla="*/ 0 w 600"/>
              <a:gd name="p0y11" fmla="*/ 22 h 45"/>
              <a:gd name="p0x12" fmla="*/ 0 w 600"/>
              <a:gd name="p0y12" fmla="*/ 10 h 45"/>
              <a:gd name="p0x13" fmla="*/ 10 w 600"/>
              <a:gd name="p0y13" fmla="*/ 0 h 45"/>
              <a:gd name="p0x14" fmla="*/ 22 w 600"/>
              <a:gd name="p0y14" fmla="*/ 0 h 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C04A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35" name="任意多边形 34"/>
          <p:cNvSpPr/>
          <p:nvPr>
            <p:custDataLst>
              <p:tags r:id="rId25"/>
            </p:custDataLst>
          </p:nvPr>
        </p:nvSpPr>
        <p:spPr>
          <a:xfrm>
            <a:off x="6391275" y="32905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36" name="文本框 35"/>
          <p:cNvSpPr txBox="1"/>
          <p:nvPr>
            <p:custDataLst>
              <p:tags r:id="rId26"/>
            </p:custDataLst>
          </p:nvPr>
        </p:nvSpPr>
        <p:spPr>
          <a:xfrm>
            <a:off x="6524625" y="3152775"/>
            <a:ext cx="4958715" cy="3289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50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Expand complete storyline and refine world-building</a:t>
            </a:r>
            <a:endParaRPr lang="en-US" altLang="zh-CN" sz="150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37" name="任意多边形 36"/>
          <p:cNvSpPr/>
          <p:nvPr>
            <p:custDataLst>
              <p:tags r:id="rId27"/>
            </p:custDataLst>
          </p:nvPr>
        </p:nvSpPr>
        <p:spPr>
          <a:xfrm>
            <a:off x="6391275" y="36715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38" name="文本框 37"/>
          <p:cNvSpPr txBox="1"/>
          <p:nvPr>
            <p:custDataLst>
              <p:tags r:id="rId28"/>
            </p:custDataLst>
          </p:nvPr>
        </p:nvSpPr>
        <p:spPr>
          <a:xfrm>
            <a:off x="6524625" y="3533775"/>
            <a:ext cx="361153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50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Add new exploration maps</a:t>
            </a:r>
            <a:endParaRPr lang="en-US" altLang="zh-CN" sz="150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39" name="任意多边形 38"/>
          <p:cNvSpPr/>
          <p:nvPr>
            <p:custDataLst>
              <p:tags r:id="rId29"/>
            </p:custDataLst>
          </p:nvPr>
        </p:nvSpPr>
        <p:spPr>
          <a:xfrm>
            <a:off x="6391275" y="40525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40" name="文本框 39"/>
          <p:cNvSpPr txBox="1"/>
          <p:nvPr>
            <p:custDataLst>
              <p:tags r:id="rId30"/>
            </p:custDataLst>
          </p:nvPr>
        </p:nvSpPr>
        <p:spPr>
          <a:xfrm>
            <a:off x="6524625" y="3914775"/>
            <a:ext cx="3759200" cy="3289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50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Upgrade Sanity system with custom VFX</a:t>
            </a:r>
            <a:endParaRPr lang="en-US" altLang="zh-CN" sz="150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43" name="任意多边形 42"/>
          <p:cNvSpPr/>
          <p:nvPr>
            <p:custDataLst>
              <p:tags r:id="rId31"/>
            </p:custDataLst>
          </p:nvPr>
        </p:nvSpPr>
        <p:spPr>
          <a:xfrm>
            <a:off x="571500" y="5736590"/>
            <a:ext cx="11049000" cy="595630"/>
          </a:xfrm>
          <a:custGeom>
            <a:avLst/>
            <a:gdLst>
              <a:gd name="sw" fmla="*/ 1 w 17400"/>
              <a:gd name="sh" fmla="*/ 1 h 937"/>
              <a:gd name="mins" fmla="min sw sh"/>
              <a:gd name="dsw" fmla="+- 0 sw mins"/>
              <a:gd name="dsh" fmla="+- 0 sh mins"/>
              <a:gd name="p0x0" fmla="*/ 120 w 17400"/>
              <a:gd name="p0y0" fmla="*/ 0 h 937"/>
              <a:gd name="p0x1" fmla="*/ 17280 w 17400"/>
              <a:gd name="p0y1" fmla="*/ 0 h 937"/>
              <a:gd name="p0x2" fmla="*/ 17346 w 17400"/>
              <a:gd name="p0y2" fmla="*/ 0 h 937"/>
              <a:gd name="p0x3" fmla="*/ 17400 w 17400"/>
              <a:gd name="p0y3" fmla="*/ 53 h 937"/>
              <a:gd name="p0x4" fmla="*/ 17400 w 17400"/>
              <a:gd name="p0y4" fmla="*/ 120 h 937"/>
              <a:gd name="p0x5" fmla="*/ 17400 w 17400"/>
              <a:gd name="p0y5" fmla="*/ 817 h 937"/>
              <a:gd name="p0x6" fmla="*/ 17400 w 17400"/>
              <a:gd name="p0y6" fmla="*/ 883 h 937"/>
              <a:gd name="p0x7" fmla="*/ 17346 w 17400"/>
              <a:gd name="p0y7" fmla="*/ 937 h 937"/>
              <a:gd name="p0x8" fmla="*/ 17280 w 17400"/>
              <a:gd name="p0y8" fmla="*/ 937 h 937"/>
              <a:gd name="p0x9" fmla="*/ 120 w 17400"/>
              <a:gd name="p0y9" fmla="*/ 937 h 937"/>
              <a:gd name="p0x10" fmla="*/ 53 w 17400"/>
              <a:gd name="p0y10" fmla="*/ 937 h 937"/>
              <a:gd name="p0x11" fmla="*/ 0 w 17400"/>
              <a:gd name="p0y11" fmla="*/ 883 h 937"/>
              <a:gd name="p0x12" fmla="*/ 0 w 17400"/>
              <a:gd name="p0y12" fmla="*/ 817 h 937"/>
              <a:gd name="p0x13" fmla="*/ 0 w 17400"/>
              <a:gd name="p0y13" fmla="*/ 120 h 937"/>
              <a:gd name="p0x14" fmla="*/ 0 w 17400"/>
              <a:gd name="p0y14" fmla="*/ 53 h 937"/>
              <a:gd name="p0x15" fmla="*/ 53 w 17400"/>
              <a:gd name="p0y15" fmla="*/ 0 h 937"/>
              <a:gd name="p0x16" fmla="*/ 120 w 17400"/>
              <a:gd name="p0y16" fmla="*/ 0 h 9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A2A2A"/>
          </a:solidFill>
          <a:ln>
            <a:noFill/>
          </a:ln>
          <a:effectLst>
            <a:outerShdw blurRad="57150" dist="19050" dir="5399999" algn="ctr" rotWithShape="0">
              <a:srgbClr val="642828">
                <a:alpha val="30196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44" name="文本框 43"/>
          <p:cNvSpPr txBox="1"/>
          <p:nvPr>
            <p:custDataLst>
              <p:tags r:id="rId32"/>
            </p:custDataLst>
          </p:nvPr>
        </p:nvSpPr>
        <p:spPr>
          <a:xfrm>
            <a:off x="762000" y="5913755"/>
            <a:ext cx="4253230" cy="23685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en-US" altLang="zh-CN" sz="1350">
                <a:solidFill>
                  <a:srgbClr val="F5F0EB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The cases are never truly finished......</a:t>
            </a:r>
            <a:endParaRPr lang="en-US" altLang="zh-CN" sz="1350">
              <a:solidFill>
                <a:srgbClr val="F5F0EB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33"/>
            </p:custDataLst>
          </p:nvPr>
        </p:nvSpPr>
        <p:spPr>
          <a:xfrm>
            <a:off x="904875" y="4295775"/>
            <a:ext cx="4562475" cy="32893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50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Improved narrative design, level layout, and teamwork skills</a:t>
            </a:r>
            <a:endParaRPr lang="en-US" altLang="zh-CN" sz="150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  <p:sp>
        <p:nvSpPr>
          <p:cNvPr id="6" name="任意多边形 5"/>
          <p:cNvSpPr/>
          <p:nvPr>
            <p:custDataLst>
              <p:tags r:id="rId34"/>
            </p:custDataLst>
          </p:nvPr>
        </p:nvSpPr>
        <p:spPr>
          <a:xfrm>
            <a:off x="6391275" y="443357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D4CFC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sp>
        <p:nvSpPr>
          <p:cNvPr id="12" name="文本框 11"/>
          <p:cNvSpPr txBox="1"/>
          <p:nvPr>
            <p:custDataLst>
              <p:tags r:id="rId35"/>
            </p:custDataLst>
          </p:nvPr>
        </p:nvSpPr>
        <p:spPr>
          <a:xfrm>
            <a:off x="6524625" y="4295775"/>
            <a:ext cx="4857750" cy="70294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zh-CN" sz="1500">
                <a:solidFill>
                  <a:srgbClr val="D4CFC2"/>
                </a:solidFill>
                <a:latin typeface="汉仪书宋二简" panose="02010600000101010101" charset="-122"/>
                <a:ea typeface="汉仪书宋二简" panose="02010600000101010101" charset="-122"/>
                <a:cs typeface="Times New Roman" panose="02020603050405020304" charset="0"/>
              </a:rPr>
              <a:t>Introduce multiple endings for richer player experience</a:t>
            </a:r>
            <a:endParaRPr lang="en-US" altLang="zh-CN" sz="150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l">
              <a:lnSpc>
                <a:spcPct val="133000"/>
              </a:lnSpc>
            </a:pPr>
            <a:endParaRPr lang="en-US" altLang="zh-CN" sz="150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  <a:p>
            <a:pPr algn="l">
              <a:lnSpc>
                <a:spcPct val="133000"/>
              </a:lnSpc>
            </a:pPr>
            <a:endParaRPr lang="en-US" altLang="zh-CN" sz="1500">
              <a:solidFill>
                <a:srgbClr val="D4CFC2"/>
              </a:solidFill>
              <a:latin typeface="汉仪书宋二简" panose="02010600000101010101" charset="-122"/>
              <a:ea typeface="汉仪书宋二简" panose="02010600000101010101" charset="-122"/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6025829" y="2259349"/>
            <a:ext cx="5499421" cy="7315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04000"/>
              </a:lnSpc>
            </a:pPr>
            <a:r>
              <a:rPr lang="zh-CN" altLang="en-US" sz="4200" b="1" spc="147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诚惶诚恐</a:t>
            </a:r>
            <a:r>
              <a:rPr lang="en-US" altLang="zh-CN" sz="4200" b="1" spc="147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·</a:t>
            </a:r>
            <a:r>
              <a:rPr lang="zh-CN" altLang="en-US" sz="4200" b="1" spc="147">
                <a:solidFill>
                  <a:srgbClr val="F5F0EB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稽首致谢</a:t>
            </a:r>
            <a:endParaRPr lang="zh-CN" altLang="en-US" sz="4200" b="1" spc="147">
              <a:solidFill>
                <a:srgbClr val="F5F0EB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" name="文本框 5"/>
          <p:cNvSpPr txBox="1"/>
          <p:nvPr>
            <p:custDataLst>
              <p:tags r:id="rId2"/>
            </p:custDataLst>
          </p:nvPr>
        </p:nvSpPr>
        <p:spPr>
          <a:xfrm>
            <a:off x="7197033" y="3169939"/>
            <a:ext cx="4328227" cy="75721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lang="en-US" altLang="zh-CN" spc="108">
                <a:solidFill>
                  <a:srgbClr val="D4CFC2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Not just a story. An obsession.</a:t>
            </a:r>
            <a:endParaRPr lang="en-US" altLang="zh-CN" spc="108">
              <a:solidFill>
                <a:srgbClr val="D4CFC2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  <a:p>
            <a:pPr algn="r">
              <a:lnSpc>
                <a:spcPct val="133000"/>
              </a:lnSpc>
            </a:pPr>
            <a:r>
              <a:rPr spc="108">
                <a:solidFill>
                  <a:srgbClr val="D4CFC2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Thank you for your l</a:t>
            </a:r>
            <a:r>
              <a:rPr lang="en-US" altLang="zh-CN" spc="108">
                <a:solidFill>
                  <a:srgbClr val="D4CFC2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istening.</a:t>
            </a:r>
            <a:endParaRPr lang="zh-CN" altLang="en-US" spc="108">
              <a:solidFill>
                <a:srgbClr val="D4CFC2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4" name="矩形 3"/>
          <p:cNvSpPr/>
          <p:nvPr>
            <p:custDataLst>
              <p:tags r:id="rId3"/>
            </p:custDataLst>
          </p:nvPr>
        </p:nvSpPr>
        <p:spPr>
          <a:xfrm>
            <a:off x="11143615" y="2129790"/>
            <a:ext cx="381000" cy="9525"/>
          </a:xfrm>
          <a:prstGeom prst="rect">
            <a:avLst/>
          </a:prstGeom>
          <a:solidFill>
            <a:srgbClr val="C04A4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21480000">
            <a:off x="11106150" y="4146550"/>
            <a:ext cx="419100" cy="419100"/>
          </a:xfrm>
          <a:prstGeom prst="rect">
            <a:avLst/>
          </a:prstGeom>
          <a:noFill/>
        </p:spPr>
      </p:pic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 rot="21480000">
            <a:off x="11242040" y="4237355"/>
            <a:ext cx="146685" cy="22987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r">
              <a:lnSpc>
                <a:spcPct val="133000"/>
              </a:lnSpc>
            </a:pPr>
            <a:r>
              <a:rPr sz="1050" b="1" spc="105">
                <a:solidFill>
                  <a:srgbClr val="C04A4A"/>
                </a:solidFill>
                <a:latin typeface="Times New Roman" panose="02020603050405020304" charset="0"/>
                <a:ea typeface="Times New Roman" panose="02020603050405020304" charset="0"/>
                <a:cs typeface="Times New Roman" panose="02020603050405020304" charset="0"/>
              </a:rPr>
              <a:t>谢</a:t>
            </a:r>
            <a:endParaRPr sz="1050" b="1" spc="105">
              <a:solidFill>
                <a:srgbClr val="C04A4A"/>
              </a:solidFill>
              <a:latin typeface="Times New Roman" panose="02020603050405020304" charset="0"/>
              <a:ea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1" name="矩形 10"/>
          <p:cNvSpPr/>
          <p:nvPr>
            <p:custDataLst>
              <p:tags r:id="rId8"/>
            </p:custDataLst>
          </p:nvPr>
        </p:nvSpPr>
        <p:spPr>
          <a:xfrm>
            <a:off x="11144250" y="4718050"/>
            <a:ext cx="381000" cy="9525"/>
          </a:xfrm>
          <a:prstGeom prst="rect">
            <a:avLst/>
          </a:prstGeom>
          <a:solidFill>
            <a:srgbClr val="C04A4A">
              <a:alpha val="80000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cs typeface="Times New Roman" panose="0202060305040502030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:wipe/>
      </p:transition>
    </mc:Choice>
    <mc:Fallback>
      <p:transition spd="slow">
        <p:wipe/>
      </p:transition>
    </mc:Fallback>
  </mc:AlternateContent>
</p:sld>
</file>

<file path=ppt/tags/tag1.xml><?xml version="1.0" encoding="utf-8"?>
<p:tagLst xmlns:p="http://schemas.openxmlformats.org/presentationml/2006/main">
  <p:tag name="KSO_WM_TEMPLATE_SUBCATEGORY" val="31"/>
  <p:tag name="KSO_WM_BEAUTIFY_FLAG" val="#wm#"/>
  <p:tag name="KSO_WM_TAG_VERSION" val="3.0"/>
</p:tagLst>
</file>

<file path=ppt/tags/tag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0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6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7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38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9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40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4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4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4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4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4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4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4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4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5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5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52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5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54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56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5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5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5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60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61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62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63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64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6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6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6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68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6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7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7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72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7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75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7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77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7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80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8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82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83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8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8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86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8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8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89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9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9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25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i"/>
  <p:tag name="KSO_WM_UNIT_INDEX" val="37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i"/>
  <p:tag name="KSO_WM_UNIT_INDEX" val="4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43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i"/>
  <p:tag name="KSO_WM_UNIT_INDEX" val="45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49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51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i"/>
  <p:tag name="KSO_WM_UNIT_INDEX" val="53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55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d"/>
  <p:tag name="KSO_WM_UNIT_INDEX" val="4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23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d"/>
  <p:tag name="KSO_WM_UNIT_INDEX" val="2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i"/>
  <p:tag name="KSO_WM_UNIT_INDEX" val="3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i"/>
  <p:tag name="KSO_WM_UNIT_INDEX" val="33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i"/>
  <p:tag name="KSO_WM_UNIT_INDEX" val="35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39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d"/>
  <p:tag name="KSO_WM_UNIT_INDEX" val="3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i"/>
  <p:tag name="KSO_WM_UNIT_INDEX" val="3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11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8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i"/>
  <p:tag name="KSO_WM_UNIT_INDEX" val="7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13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15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i"/>
  <p:tag name="KSO_WM_UNIT_INDEX" val="17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i"/>
  <p:tag name="KSO_WM_UNIT_INDEX" val="19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i"/>
  <p:tag name="KSO_WM_UNIT_INDEX" val="21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27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i"/>
  <p:tag name="KSO_WM_UNIT_INDEX" val="29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d"/>
  <p:tag name="KSO_WM_UNIT_INDEX" val="1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heme/theme1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Times New Roman"/>
        <a:ea typeface="Times New Roman"/>
        <a:cs typeface=""/>
      </a:majorFont>
      <a:minorFont>
        <a:latin typeface="汉仪书宋二简"/>
        <a:ea typeface="汉仪书宋二简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4839</Words>
  <Application>WPS 演示</Application>
  <PresentationFormat>宽屏</PresentationFormat>
  <Paragraphs>291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5" baseType="lpstr">
      <vt:lpstr>Arial</vt:lpstr>
      <vt:lpstr>宋体</vt:lpstr>
      <vt:lpstr>Wingdings</vt:lpstr>
      <vt:lpstr>汉仪中宋简</vt:lpstr>
      <vt:lpstr>汉仪书宋二简</vt:lpstr>
      <vt:lpstr>汉仪书宋二简</vt:lpstr>
      <vt:lpstr>汉仪中宋简</vt:lpstr>
      <vt:lpstr>Bahnschrift Condensed</vt:lpstr>
      <vt:lpstr>Times New Roman</vt:lpstr>
      <vt:lpstr>Constantia</vt:lpstr>
      <vt:lpstr>Consolas</vt:lpstr>
      <vt:lpstr>Bahnschrift SemiBold Condensed</vt:lpstr>
      <vt:lpstr>Cascadia Code ExtraLight</vt:lpstr>
      <vt:lpstr>Segoe Print</vt:lpstr>
      <vt:lpstr>微软雅黑</vt:lpstr>
      <vt:lpstr>Arial Unicode MS</vt:lpstr>
      <vt:lpstr>Calibri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WPS_1666016148</cp:lastModifiedBy>
  <cp:revision>7</cp:revision>
  <dcterms:created xsi:type="dcterms:W3CDTF">2026-07-24T17:32:00Z</dcterms:created>
  <dcterms:modified xsi:type="dcterms:W3CDTF">2026-07-25T00:07:45Z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2052-12.1.0.24031</vt:lpwstr>
  </property>
  <property fmtid="{D5CDD505-2E9C-101B-9397-08002B2CF9AE}" pid="3" name="ICV">
    <vt:lpwstr>2BA52800D5984B93AA66C18530163F8F_13</vt:lpwstr>
  </property>
  <property fmtid="{D5CDD505-2E9C-101B-9397-08002B2CF9AE}" pid="4" name="intentionCode">
    <vt:lpwstr>wps_wpp_generate_html_ppt_doc</vt:lpwstr>
  </property>
  <property fmtid="{D5CDD505-2E9C-101B-9397-08002B2CF9AE}" pid="5" name="KSOAIPPTCode">
    <vt:lpwstr>VlRKOtHDqfYuMHutRXaiY3d5CCj+d4rtTKLBT94Y144Eeid9LMFAfMeG/TtN5pNloAvFalL5FTQH8CTA/nVdO+AO5DBWFaom7/+hsI9tGLDVAZpACMaHU1CaSn2Eyk8NWa+ZXOg/TW1BJsTUeGA5pXk+tow842Q/30iMqMqvhQR4XJUTeM30jlm1p3IGZXNSSGDpd5CuaQXY/7waezSuhT3TX4mB4peXpeg4Clc3sw3GBfEf5W1KgkkWKJ0DEbgNqahqRD6IjdzwQdAZZ1RXaCGFbCf84xY/SfJbzoEEBToGluw7vuk+fMfNAVBLG/RIEf92Lg8t11i1h+02SofEJQ==</vt:lpwstr>
  </property>
</Properties>
</file>